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4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03DD-684D-49AF-AFA5-4B07601A9DF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3370-E317-4826-BFA5-4EAAA88454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רחבעם ושישק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מלכים א פרק יד פס' כא-כט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מה קרה במסע שישק, על-פי הפסוקים והכתובת של שישק?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 algn="r" rtl="1"/>
            <a:r>
              <a:rPr lang="he-IL" dirty="0" smtClean="0"/>
              <a:t>א. שישק יצא למסע בארץ-ישראל  ופנה למרכזים המלכותיים (הכתובת)</a:t>
            </a:r>
          </a:p>
          <a:p>
            <a:pPr algn="r" rtl="1"/>
            <a:r>
              <a:rPr lang="he-IL" dirty="0" smtClean="0"/>
              <a:t>ב. הוא הגיע למרכז של ירבעם בפנואל (הכתובת)</a:t>
            </a:r>
          </a:p>
          <a:p>
            <a:pPr algn="r" rtl="1"/>
            <a:r>
              <a:rPr lang="he-IL" dirty="0" smtClean="0"/>
              <a:t>ג. הוא פנה להגיע לירושלים (מלכים א פרק יד פס' כה)</a:t>
            </a:r>
          </a:p>
          <a:p>
            <a:pPr algn="r" rtl="1"/>
            <a:r>
              <a:rPr lang="he-IL" dirty="0" smtClean="0"/>
              <a:t>ד. הוא הגיע לגבעון (הכתובת)</a:t>
            </a:r>
          </a:p>
          <a:p>
            <a:pPr algn="r" rtl="1"/>
            <a:r>
              <a:rPr lang="he-IL" dirty="0" smtClean="0"/>
              <a:t>ה. הוא קבל הרבה כסף וזהב שלקח רחבעם מבית המקדש (מלכים א פרק יד פס' כו-כז)</a:t>
            </a:r>
          </a:p>
          <a:p>
            <a:pPr algn="r" rtl="1"/>
            <a:r>
              <a:rPr lang="he-IL" dirty="0" smtClean="0"/>
              <a:t>ו. כנראה, הוא לא נכנס לירושלים (אין בכתובת)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מדגיש כל מקור?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מדגיש שישק בכתובת שלו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he-IL" smtClean="0"/>
              <a:t>מספר הערים בא''י אליהן הגיע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מגדישים הפסוקים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he-IL" dirty="0" smtClean="0"/>
              <a:t>פגיעה של שישק באוצרות בית המקדש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חטאי ירבעם מול חטאי יהודה בימי רחבעם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he-IL" dirty="0" smtClean="0"/>
              <a:t>וַיַּעַשׂ שְׁנֵי </a:t>
            </a:r>
            <a:r>
              <a:rPr lang="he-IL" dirty="0"/>
              <a:t>עֶגְלֵי </a:t>
            </a:r>
            <a:r>
              <a:rPr lang="he-IL" dirty="0" smtClean="0"/>
              <a:t>זָהָב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וַיָּשֶׂם </a:t>
            </a:r>
            <a:r>
              <a:rPr lang="he-IL" dirty="0" smtClean="0"/>
              <a:t>אֶת-הָאֶחָד בְּבֵית-אֵל וְאֶת-הָאֶחָד </a:t>
            </a:r>
            <a:r>
              <a:rPr lang="he-IL" dirty="0"/>
              <a:t>נָתַן </a:t>
            </a:r>
            <a:r>
              <a:rPr lang="he-IL" dirty="0" smtClean="0"/>
              <a:t>בְּדָן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בַּחֲמִשָּׁה עָשָׂר יוֹם בַּחֹדֶשׁ הַשְּׁמִינִי--</a:t>
            </a:r>
            <a:r>
              <a:rPr lang="he-IL" dirty="0" smtClean="0"/>
              <a:t>בַּחֹדֶשׁ </a:t>
            </a:r>
            <a:r>
              <a:rPr lang="he-IL" dirty="0"/>
              <a:t>אֲשֶׁר-בָּדָא מלבד </a:t>
            </a:r>
            <a:r>
              <a:rPr lang="he-IL" dirty="0" smtClean="0"/>
              <a:t>(קרי:</a:t>
            </a:r>
            <a:r>
              <a:rPr lang="en-US" dirty="0" smtClean="0"/>
              <a:t> </a:t>
            </a:r>
            <a:r>
              <a:rPr lang="he-IL" dirty="0" smtClean="0"/>
              <a:t>מִלִּבּוֹ), </a:t>
            </a:r>
            <a:r>
              <a:rPr lang="he-IL" dirty="0"/>
              <a:t>וַיַּעַשׂ חָג לִבְנֵי </a:t>
            </a:r>
            <a:r>
              <a:rPr lang="he-IL" dirty="0" smtClean="0"/>
              <a:t>יִשְׂרָאֵל</a:t>
            </a:r>
            <a:r>
              <a:rPr lang="he-IL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קרה "</a:t>
            </a:r>
            <a:r>
              <a:rPr lang="he-IL" dirty="0"/>
              <a:t>בַּשָּׁנָה </a:t>
            </a:r>
            <a:r>
              <a:rPr lang="he-IL" dirty="0" smtClean="0"/>
              <a:t>הַחֲמִישִׁית  </a:t>
            </a:r>
            <a:r>
              <a:rPr lang="he-IL" dirty="0"/>
              <a:t>לַמֶּלֶךְ </a:t>
            </a:r>
            <a:r>
              <a:rPr lang="he-IL" dirty="0" smtClean="0"/>
              <a:t>רְחַבְעָם"?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shak relie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285" y="919476"/>
            <a:ext cx="7771429" cy="5019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shak List in Glyph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6294"/>
            <a:ext cx="9144000" cy="4945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shak List translated into Hebr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04119"/>
            <a:ext cx="7992888" cy="6363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מלכי מצרים שערכו מסעות לא''י לפני שישק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94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שנים – כל המספרים הם לפנה''ס וגם "בערך"!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מלך מצרי שערך מסע לארץ-ישראל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תחותימס  ג'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אמנחתפ ב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אחנאתן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סתי</a:t>
                      </a:r>
                      <a:r>
                        <a:rPr lang="he-IL" baseline="0" dirty="0" smtClean="0"/>
                        <a:t> א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1279-1225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רעמסס</a:t>
                      </a:r>
                      <a:r>
                        <a:rPr lang="he-IL" baseline="0" dirty="0" smtClean="0"/>
                        <a:t> ב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מרנפתח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רעמסס ג</a:t>
                      </a:r>
                      <a:endParaRPr lang="en-US" dirty="0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11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946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שישק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4320480" cy="329503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155627" cy="48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00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2952328" cy="5133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shak M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380" y="174071"/>
            <a:ext cx="4423883" cy="60596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216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רחבעם ושישק</vt:lpstr>
      <vt:lpstr>חטאי ירבעם מול חטאי יהודה בימי רחבעם</vt:lpstr>
      <vt:lpstr>מה קרה "בַּשָּׁנָה הַחֲמִישִׁית  לַמֶּלֶךְ רְחַבְעָם"?</vt:lpstr>
      <vt:lpstr>Slide 4</vt:lpstr>
      <vt:lpstr>Slide 5</vt:lpstr>
      <vt:lpstr>Slide 6</vt:lpstr>
      <vt:lpstr>מלכי מצרים שערכו מסעות לא''י לפני שישק</vt:lpstr>
      <vt:lpstr>Slide 8</vt:lpstr>
      <vt:lpstr>Slide 9</vt:lpstr>
      <vt:lpstr>מה קרה במסע שישק, על-פי הפסוקים והכתובת של שישק?</vt:lpstr>
      <vt:lpstr>מה מדגיש כל מקור?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רחבעם ושישק</dc:title>
  <dc:creator>Shawn-Zelig Aster</dc:creator>
  <cp:lastModifiedBy>Shawn-Zelig Aster</cp:lastModifiedBy>
  <cp:revision>5</cp:revision>
  <dcterms:created xsi:type="dcterms:W3CDTF">2015-08-28T13:56:58Z</dcterms:created>
  <dcterms:modified xsi:type="dcterms:W3CDTF">2015-08-28T15:30:03Z</dcterms:modified>
</cp:coreProperties>
</file>