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7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3F131-435F-43D1-B3AC-4BCAC3851C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1EA32C-9A30-4EA8-97D4-EFA1885DF4E0}">
      <dgm:prSet phldrT="[Text]"/>
      <dgm:spPr/>
      <dgm:t>
        <a:bodyPr/>
        <a:lstStyle/>
        <a:p>
          <a:r>
            <a:rPr lang="he-IL" dirty="0" smtClean="0"/>
            <a:t>ארם</a:t>
          </a:r>
          <a:endParaRPr lang="en-US" dirty="0"/>
        </a:p>
      </dgm:t>
    </dgm:pt>
    <dgm:pt modelId="{4EDFD94A-A159-4241-9EB3-4456BC9850D0}" type="parTrans" cxnId="{D7D64B05-123D-4153-AC2D-58AD87043B64}">
      <dgm:prSet/>
      <dgm:spPr/>
      <dgm:t>
        <a:bodyPr/>
        <a:lstStyle/>
        <a:p>
          <a:endParaRPr lang="en-US"/>
        </a:p>
      </dgm:t>
    </dgm:pt>
    <dgm:pt modelId="{62CE02B7-D963-45D7-91CB-C1CECCF68AF1}" type="sibTrans" cxnId="{D7D64B05-123D-4153-AC2D-58AD87043B64}">
      <dgm:prSet/>
      <dgm:spPr/>
      <dgm:t>
        <a:bodyPr/>
        <a:lstStyle/>
        <a:p>
          <a:endParaRPr lang="en-US"/>
        </a:p>
      </dgm:t>
    </dgm:pt>
    <dgm:pt modelId="{083A8EEB-15B9-4CB1-B4DE-89D63C1336BC}">
      <dgm:prSet phldrT="[Text]"/>
      <dgm:spPr/>
      <dgm:t>
        <a:bodyPr/>
        <a:lstStyle/>
        <a:p>
          <a:r>
            <a:rPr lang="he-IL" dirty="0" smtClean="0"/>
            <a:t>יהודה</a:t>
          </a:r>
          <a:endParaRPr lang="en-US" dirty="0"/>
        </a:p>
      </dgm:t>
    </dgm:pt>
    <dgm:pt modelId="{290D4C08-06C4-4134-813B-C6A4C80B25ED}" type="parTrans" cxnId="{7858744E-9983-442C-86DD-5B5B96A69122}">
      <dgm:prSet/>
      <dgm:spPr/>
      <dgm:t>
        <a:bodyPr/>
        <a:lstStyle/>
        <a:p>
          <a:endParaRPr lang="en-US"/>
        </a:p>
      </dgm:t>
    </dgm:pt>
    <dgm:pt modelId="{36E7F959-BA29-4B5D-97F7-5FB9E3FD69FE}" type="sibTrans" cxnId="{7858744E-9983-442C-86DD-5B5B96A69122}">
      <dgm:prSet/>
      <dgm:spPr/>
      <dgm:t>
        <a:bodyPr/>
        <a:lstStyle/>
        <a:p>
          <a:endParaRPr lang="en-US"/>
        </a:p>
      </dgm:t>
    </dgm:pt>
    <dgm:pt modelId="{C2369DC7-927E-4F61-9FE2-F8E80C6A054A}" type="pres">
      <dgm:prSet presAssocID="{8773F131-435F-43D1-B3AC-4BCAC3851CB7}" presName="compositeShape" presStyleCnt="0">
        <dgm:presLayoutVars>
          <dgm:chMax val="7"/>
          <dgm:dir/>
          <dgm:resizeHandles val="exact"/>
        </dgm:presLayoutVars>
      </dgm:prSet>
      <dgm:spPr/>
    </dgm:pt>
    <dgm:pt modelId="{7D730279-EC4F-4370-A2D9-83B2F5B9E8BE}" type="pres">
      <dgm:prSet presAssocID="{2C1EA32C-9A30-4EA8-97D4-EFA1885DF4E0}" presName="circ1" presStyleLbl="vennNode1" presStyleIdx="0" presStyleCnt="2"/>
      <dgm:spPr/>
      <dgm:t>
        <a:bodyPr/>
        <a:lstStyle/>
        <a:p>
          <a:endParaRPr lang="en-US"/>
        </a:p>
      </dgm:t>
    </dgm:pt>
    <dgm:pt modelId="{8EEFB88D-260F-4D08-B2B6-89D56830EECC}" type="pres">
      <dgm:prSet presAssocID="{2C1EA32C-9A30-4EA8-97D4-EFA1885DF4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F19E-CC16-4A2C-AA1D-7779EF40E342}" type="pres">
      <dgm:prSet presAssocID="{083A8EEB-15B9-4CB1-B4DE-89D63C1336BC}" presName="circ2" presStyleLbl="vennNode1" presStyleIdx="1" presStyleCnt="2"/>
      <dgm:spPr/>
      <dgm:t>
        <a:bodyPr/>
        <a:lstStyle/>
        <a:p>
          <a:endParaRPr lang="en-US"/>
        </a:p>
      </dgm:t>
    </dgm:pt>
    <dgm:pt modelId="{0A8B6B92-FCFA-4C95-A771-E5B33DE3F6FB}" type="pres">
      <dgm:prSet presAssocID="{083A8EEB-15B9-4CB1-B4DE-89D63C1336B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AB107-63BD-48B2-AABE-2A8C726D1C39}" type="presOf" srcId="{8773F131-435F-43D1-B3AC-4BCAC3851CB7}" destId="{C2369DC7-927E-4F61-9FE2-F8E80C6A054A}" srcOrd="0" destOrd="0" presId="urn:microsoft.com/office/officeart/2005/8/layout/venn1"/>
    <dgm:cxn modelId="{D7D64B05-123D-4153-AC2D-58AD87043B64}" srcId="{8773F131-435F-43D1-B3AC-4BCAC3851CB7}" destId="{2C1EA32C-9A30-4EA8-97D4-EFA1885DF4E0}" srcOrd="0" destOrd="0" parTransId="{4EDFD94A-A159-4241-9EB3-4456BC9850D0}" sibTransId="{62CE02B7-D963-45D7-91CB-C1CECCF68AF1}"/>
    <dgm:cxn modelId="{CAA404D8-6FEA-4AFC-A964-FBE6C4BD1625}" type="presOf" srcId="{083A8EEB-15B9-4CB1-B4DE-89D63C1336BC}" destId="{EDE0F19E-CC16-4A2C-AA1D-7779EF40E342}" srcOrd="0" destOrd="0" presId="urn:microsoft.com/office/officeart/2005/8/layout/venn1"/>
    <dgm:cxn modelId="{8F3820C1-F80D-40D0-A3F3-96566D54BD0C}" type="presOf" srcId="{083A8EEB-15B9-4CB1-B4DE-89D63C1336BC}" destId="{0A8B6B92-FCFA-4C95-A771-E5B33DE3F6FB}" srcOrd="1" destOrd="0" presId="urn:microsoft.com/office/officeart/2005/8/layout/venn1"/>
    <dgm:cxn modelId="{7858744E-9983-442C-86DD-5B5B96A69122}" srcId="{8773F131-435F-43D1-B3AC-4BCAC3851CB7}" destId="{083A8EEB-15B9-4CB1-B4DE-89D63C1336BC}" srcOrd="1" destOrd="0" parTransId="{290D4C08-06C4-4134-813B-C6A4C80B25ED}" sibTransId="{36E7F959-BA29-4B5D-97F7-5FB9E3FD69FE}"/>
    <dgm:cxn modelId="{4534F272-ECFD-44F8-A1A6-351611D01809}" type="presOf" srcId="{2C1EA32C-9A30-4EA8-97D4-EFA1885DF4E0}" destId="{7D730279-EC4F-4370-A2D9-83B2F5B9E8BE}" srcOrd="0" destOrd="0" presId="urn:microsoft.com/office/officeart/2005/8/layout/venn1"/>
    <dgm:cxn modelId="{D5C9ADAF-D923-44CD-989F-AD5F4105032B}" type="presOf" srcId="{2C1EA32C-9A30-4EA8-97D4-EFA1885DF4E0}" destId="{8EEFB88D-260F-4D08-B2B6-89D56830EECC}" srcOrd="1" destOrd="0" presId="urn:microsoft.com/office/officeart/2005/8/layout/venn1"/>
    <dgm:cxn modelId="{6B5BA15D-AEE1-4770-A33F-70A2485FA224}" type="presParOf" srcId="{C2369DC7-927E-4F61-9FE2-F8E80C6A054A}" destId="{7D730279-EC4F-4370-A2D9-83B2F5B9E8BE}" srcOrd="0" destOrd="0" presId="urn:microsoft.com/office/officeart/2005/8/layout/venn1"/>
    <dgm:cxn modelId="{7136F84B-7207-4CFE-A1C0-F0CB37BAA0C8}" type="presParOf" srcId="{C2369DC7-927E-4F61-9FE2-F8E80C6A054A}" destId="{8EEFB88D-260F-4D08-B2B6-89D56830EECC}" srcOrd="1" destOrd="0" presId="urn:microsoft.com/office/officeart/2005/8/layout/venn1"/>
    <dgm:cxn modelId="{E15140C0-33D2-46F0-AA64-FB966CBAA8B0}" type="presParOf" srcId="{C2369DC7-927E-4F61-9FE2-F8E80C6A054A}" destId="{EDE0F19E-CC16-4A2C-AA1D-7779EF40E342}" srcOrd="2" destOrd="0" presId="urn:microsoft.com/office/officeart/2005/8/layout/venn1"/>
    <dgm:cxn modelId="{6592F88C-26CD-45F9-B6C1-CD482A22D822}" type="presParOf" srcId="{C2369DC7-927E-4F61-9FE2-F8E80C6A054A}" destId="{0A8B6B92-FCFA-4C95-A771-E5B33DE3F6F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0E2D4-2AE8-42DD-B02A-C6409EDB86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F2462C-2641-4D39-BB64-84B2D7D58B49}">
      <dgm:prSet phldrT="[Text]"/>
      <dgm:spPr/>
      <dgm:t>
        <a:bodyPr/>
        <a:lstStyle/>
        <a:p>
          <a:r>
            <a:rPr lang="he-IL" dirty="0" smtClean="0"/>
            <a:t>ישראל</a:t>
          </a:r>
        </a:p>
      </dgm:t>
    </dgm:pt>
    <dgm:pt modelId="{F83BAAB1-C9F5-4672-8FBA-0D36A3B86EB6}" type="parTrans" cxnId="{76CDD4B4-AD19-47EF-9B37-DBF7E56508BF}">
      <dgm:prSet/>
      <dgm:spPr/>
      <dgm:t>
        <a:bodyPr/>
        <a:lstStyle/>
        <a:p>
          <a:endParaRPr lang="en-US"/>
        </a:p>
      </dgm:t>
    </dgm:pt>
    <dgm:pt modelId="{13796B3F-4F58-4864-A817-B644BA2A87BC}" type="sibTrans" cxnId="{76CDD4B4-AD19-47EF-9B37-DBF7E56508BF}">
      <dgm:prSet/>
      <dgm:spPr/>
      <dgm:t>
        <a:bodyPr/>
        <a:lstStyle/>
        <a:p>
          <a:endParaRPr lang="en-US"/>
        </a:p>
      </dgm:t>
    </dgm:pt>
    <dgm:pt modelId="{5973FE26-FACE-49A6-BF20-15CF670A999F}">
      <dgm:prSet phldrT="[Text]"/>
      <dgm:spPr/>
      <dgm:t>
        <a:bodyPr/>
        <a:lstStyle/>
        <a:p>
          <a:r>
            <a:rPr lang="he-IL" dirty="0" smtClean="0"/>
            <a:t>יהודה</a:t>
          </a:r>
          <a:endParaRPr lang="en-US" dirty="0"/>
        </a:p>
      </dgm:t>
    </dgm:pt>
    <dgm:pt modelId="{D306DE4E-4BD2-461D-9351-96C429CB660E}" type="parTrans" cxnId="{0162EA56-5B02-4273-8F23-6A088BD3CA60}">
      <dgm:prSet/>
      <dgm:spPr/>
      <dgm:t>
        <a:bodyPr/>
        <a:lstStyle/>
        <a:p>
          <a:endParaRPr lang="en-US"/>
        </a:p>
      </dgm:t>
    </dgm:pt>
    <dgm:pt modelId="{495A41C2-3B43-4A1B-80D5-08E6026928A5}" type="sibTrans" cxnId="{0162EA56-5B02-4273-8F23-6A088BD3CA60}">
      <dgm:prSet/>
      <dgm:spPr/>
      <dgm:t>
        <a:bodyPr/>
        <a:lstStyle/>
        <a:p>
          <a:endParaRPr lang="en-US"/>
        </a:p>
      </dgm:t>
    </dgm:pt>
    <dgm:pt modelId="{272814CE-8BA9-4961-B662-DFA65E65C5EB}" type="pres">
      <dgm:prSet presAssocID="{9150E2D4-2AE8-42DD-B02A-C6409EDB86B2}" presName="compositeShape" presStyleCnt="0">
        <dgm:presLayoutVars>
          <dgm:chMax val="7"/>
          <dgm:dir/>
          <dgm:resizeHandles val="exact"/>
        </dgm:presLayoutVars>
      </dgm:prSet>
      <dgm:spPr/>
    </dgm:pt>
    <dgm:pt modelId="{12B27FEA-6932-4E53-B735-6E4C3D071CC0}" type="pres">
      <dgm:prSet presAssocID="{63F2462C-2641-4D39-BB64-84B2D7D58B49}" presName="circ1" presStyleLbl="vennNode1" presStyleIdx="0" presStyleCnt="2"/>
      <dgm:spPr/>
      <dgm:t>
        <a:bodyPr/>
        <a:lstStyle/>
        <a:p>
          <a:endParaRPr lang="en-US"/>
        </a:p>
      </dgm:t>
    </dgm:pt>
    <dgm:pt modelId="{49BB3DF2-6682-4D3D-96E0-021267245B2E}" type="pres">
      <dgm:prSet presAssocID="{63F2462C-2641-4D39-BB64-84B2D7D58B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4D99D-45F7-45E8-8F71-CCCBF4FBDC71}" type="pres">
      <dgm:prSet presAssocID="{5973FE26-FACE-49A6-BF20-15CF670A999F}" presName="circ2" presStyleLbl="vennNode1" presStyleIdx="1" presStyleCnt="2"/>
      <dgm:spPr/>
      <dgm:t>
        <a:bodyPr/>
        <a:lstStyle/>
        <a:p>
          <a:endParaRPr lang="en-US"/>
        </a:p>
      </dgm:t>
    </dgm:pt>
    <dgm:pt modelId="{2CAFCCBA-689A-46A9-800B-CC03FF7DEE31}" type="pres">
      <dgm:prSet presAssocID="{5973FE26-FACE-49A6-BF20-15CF670A99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511B4-C118-49AF-99B8-3000FE27E4EB}" type="presOf" srcId="{63F2462C-2641-4D39-BB64-84B2D7D58B49}" destId="{12B27FEA-6932-4E53-B735-6E4C3D071CC0}" srcOrd="0" destOrd="0" presId="urn:microsoft.com/office/officeart/2005/8/layout/venn1"/>
    <dgm:cxn modelId="{76CDD4B4-AD19-47EF-9B37-DBF7E56508BF}" srcId="{9150E2D4-2AE8-42DD-B02A-C6409EDB86B2}" destId="{63F2462C-2641-4D39-BB64-84B2D7D58B49}" srcOrd="0" destOrd="0" parTransId="{F83BAAB1-C9F5-4672-8FBA-0D36A3B86EB6}" sibTransId="{13796B3F-4F58-4864-A817-B644BA2A87BC}"/>
    <dgm:cxn modelId="{467AE4B3-1331-4042-8240-A9EDC66759F2}" type="presOf" srcId="{63F2462C-2641-4D39-BB64-84B2D7D58B49}" destId="{49BB3DF2-6682-4D3D-96E0-021267245B2E}" srcOrd="1" destOrd="0" presId="urn:microsoft.com/office/officeart/2005/8/layout/venn1"/>
    <dgm:cxn modelId="{ABCA6C99-FF74-4395-A6B1-40D830A0F062}" type="presOf" srcId="{5973FE26-FACE-49A6-BF20-15CF670A999F}" destId="{2CAFCCBA-689A-46A9-800B-CC03FF7DEE31}" srcOrd="1" destOrd="0" presId="urn:microsoft.com/office/officeart/2005/8/layout/venn1"/>
    <dgm:cxn modelId="{0162EA56-5B02-4273-8F23-6A088BD3CA60}" srcId="{9150E2D4-2AE8-42DD-B02A-C6409EDB86B2}" destId="{5973FE26-FACE-49A6-BF20-15CF670A999F}" srcOrd="1" destOrd="0" parTransId="{D306DE4E-4BD2-461D-9351-96C429CB660E}" sibTransId="{495A41C2-3B43-4A1B-80D5-08E6026928A5}"/>
    <dgm:cxn modelId="{20C9757A-C7C9-411C-8B19-491ACA60F19B}" type="presOf" srcId="{5973FE26-FACE-49A6-BF20-15CF670A999F}" destId="{6AF4D99D-45F7-45E8-8F71-CCCBF4FBDC71}" srcOrd="0" destOrd="0" presId="urn:microsoft.com/office/officeart/2005/8/layout/venn1"/>
    <dgm:cxn modelId="{3C7507E2-66FC-4146-9E01-2874C103DC6A}" type="presOf" srcId="{9150E2D4-2AE8-42DD-B02A-C6409EDB86B2}" destId="{272814CE-8BA9-4961-B662-DFA65E65C5EB}" srcOrd="0" destOrd="0" presId="urn:microsoft.com/office/officeart/2005/8/layout/venn1"/>
    <dgm:cxn modelId="{86A1F546-67A5-4582-A562-6696C83545A0}" type="presParOf" srcId="{272814CE-8BA9-4961-B662-DFA65E65C5EB}" destId="{12B27FEA-6932-4E53-B735-6E4C3D071CC0}" srcOrd="0" destOrd="0" presId="urn:microsoft.com/office/officeart/2005/8/layout/venn1"/>
    <dgm:cxn modelId="{B682C569-EE8A-4D38-A2D7-4B299F9F3DAB}" type="presParOf" srcId="{272814CE-8BA9-4961-B662-DFA65E65C5EB}" destId="{49BB3DF2-6682-4D3D-96E0-021267245B2E}" srcOrd="1" destOrd="0" presId="urn:microsoft.com/office/officeart/2005/8/layout/venn1"/>
    <dgm:cxn modelId="{78911C71-54E0-4C76-A0B0-2C29162F9A35}" type="presParOf" srcId="{272814CE-8BA9-4961-B662-DFA65E65C5EB}" destId="{6AF4D99D-45F7-45E8-8F71-CCCBF4FBDC71}" srcOrd="2" destOrd="0" presId="urn:microsoft.com/office/officeart/2005/8/layout/venn1"/>
    <dgm:cxn modelId="{E1DDC5B3-8641-4D92-87A2-C02A1E54D8C8}" type="presParOf" srcId="{272814CE-8BA9-4961-B662-DFA65E65C5EB}" destId="{2CAFCCBA-689A-46A9-800B-CC03FF7DEE3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730279-EC4F-4370-A2D9-83B2F5B9E8BE}">
      <dsp:nvSpPr>
        <dsp:cNvPr id="0" name=""/>
        <dsp:cNvSpPr/>
      </dsp:nvSpPr>
      <dsp:spPr>
        <a:xfrm>
          <a:off x="90868" y="1142270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kern="1200" dirty="0" smtClean="0"/>
            <a:t>ארם</a:t>
          </a:r>
          <a:endParaRPr lang="en-US" sz="4600" kern="1200" dirty="0"/>
        </a:p>
      </dsp:txBody>
      <dsp:txXfrm>
        <a:off x="403859" y="1406581"/>
        <a:ext cx="1292352" cy="1712799"/>
      </dsp:txXfrm>
    </dsp:sp>
    <dsp:sp modelId="{EDE0F19E-CC16-4A2C-AA1D-7779EF40E342}">
      <dsp:nvSpPr>
        <dsp:cNvPr id="0" name=""/>
        <dsp:cNvSpPr/>
      </dsp:nvSpPr>
      <dsp:spPr>
        <a:xfrm>
          <a:off x="1706308" y="1142270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kern="1200" dirty="0" smtClean="0"/>
            <a:t>יהודה</a:t>
          </a:r>
          <a:endParaRPr lang="en-US" sz="4600" kern="1200" dirty="0"/>
        </a:p>
      </dsp:txBody>
      <dsp:txXfrm>
        <a:off x="2342388" y="1406581"/>
        <a:ext cx="1292352" cy="1712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B27FEA-6932-4E53-B735-6E4C3D071CC0}">
      <dsp:nvSpPr>
        <dsp:cNvPr id="0" name=""/>
        <dsp:cNvSpPr/>
      </dsp:nvSpPr>
      <dsp:spPr>
        <a:xfrm>
          <a:off x="90868" y="1142270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ישראל</a:t>
          </a:r>
        </a:p>
      </dsp:txBody>
      <dsp:txXfrm>
        <a:off x="403859" y="1406581"/>
        <a:ext cx="1292352" cy="1712799"/>
      </dsp:txXfrm>
    </dsp:sp>
    <dsp:sp modelId="{6AF4D99D-45F7-45E8-8F71-CCCBF4FBDC71}">
      <dsp:nvSpPr>
        <dsp:cNvPr id="0" name=""/>
        <dsp:cNvSpPr/>
      </dsp:nvSpPr>
      <dsp:spPr>
        <a:xfrm>
          <a:off x="1706308" y="1142270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יהודה</a:t>
          </a:r>
          <a:endParaRPr lang="en-US" sz="4100" kern="1200" dirty="0"/>
        </a:p>
      </dsp:txBody>
      <dsp:txXfrm>
        <a:off x="2342388" y="1406581"/>
        <a:ext cx="1292352" cy="17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D644-E82E-4265-85F2-E9E5F1C2C7B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F9B5-7BF6-4A62-A9A6-EAB2C033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he-IL" dirty="0" smtClean="0"/>
              <a:t>מלחמת בעשא ואסא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מלכים א פרק טו פס' טז-כב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הפסיד אסא?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פלישת שישק</a:t>
            </a:r>
            <a:endParaRPr lang="en-US" dirty="0"/>
          </a:p>
        </p:txBody>
      </p:sp>
      <p:pic>
        <p:nvPicPr>
          <p:cNvPr id="4" name="Content Placeholder 3" descr="Shishak Ma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41631"/>
            <a:ext cx="3600400" cy="4931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3140968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וְהִכָּה </a:t>
            </a:r>
            <a:r>
              <a:rPr lang="he-IL" dirty="0" smtClean="0"/>
              <a:t>ה' </a:t>
            </a:r>
            <a:r>
              <a:rPr lang="he-IL" dirty="0"/>
              <a:t>אֶת-יִשְׂרָאֵל, כַּאֲשֶׁר יָנוּד הַקָּנֶה בַּמַּיִם, וְנָתַשׁ אֶת-יִשְׂרָאֵל מֵעַל הָאֲדָמָה הַטּוֹבָה הַזֹּאת אֲשֶׁר נָתַן לַאֲבוֹתֵיהֶם, </a:t>
            </a:r>
            <a:r>
              <a:rPr lang="he-IL" dirty="0" smtClean="0"/>
              <a:t>וְזֵרָם (וזרה אותם) </a:t>
            </a:r>
            <a:r>
              <a:rPr lang="he-IL" dirty="0"/>
              <a:t>מֵעֵבֶר לַנָּהָר</a:t>
            </a:r>
            <a:r>
              <a:rPr lang="he-IL" dirty="0" smtClean="0"/>
              <a:t>: (מלכים פרק יד פס' טו) 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5" name="Content Placeholder 4" descr="bullru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501008"/>
            <a:ext cx="2466975" cy="1847850"/>
          </a:xfrm>
        </p:spPr>
      </p:pic>
      <p:pic>
        <p:nvPicPr>
          <p:cNvPr id="7" name="Picture 6" descr="israel and judah into captibv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5220072" cy="26100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/>
          <a:lstStyle/>
          <a:p>
            <a:pPr algn="r" rtl="1"/>
            <a:r>
              <a:rPr lang="he-IL" dirty="0" smtClean="0"/>
              <a:t>מלכים א פרק טו פס' יז:</a:t>
            </a:r>
            <a:r>
              <a:rPr lang="he-IL" dirty="0"/>
              <a:t>  וַיַּעַל בַּעְשָׁא מֶלֶךְ-יִשְׂרָאֵל </a:t>
            </a:r>
            <a:r>
              <a:rPr lang="he-IL" dirty="0" smtClean="0"/>
              <a:t>עַל-יְהוּדָה וַיִּבֶן אֶת הָרָמָה לְבִלְתִּי </a:t>
            </a:r>
            <a:r>
              <a:rPr lang="he-IL" dirty="0"/>
              <a:t>תֵּת יֹצֵא </a:t>
            </a:r>
            <a:r>
              <a:rPr lang="he-IL" dirty="0" smtClean="0"/>
              <a:t>וָבָא לְאָסָא </a:t>
            </a:r>
            <a:r>
              <a:rPr lang="he-IL" dirty="0"/>
              <a:t>מֶלֶךְ יְהוּדָה.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429000"/>
          <a:ext cx="8435280" cy="288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960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וַיַּעַל</a:t>
                      </a:r>
                      <a:endParaRPr lang="en-US" sz="3200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וַיִּבֶן</a:t>
                      </a:r>
                      <a:endParaRPr lang="en-US" sz="3200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לְבִלְתִּי תֵּת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הרמה וירושלים</a:t>
            </a:r>
            <a:endParaRPr lang="en-US" dirty="0"/>
          </a:p>
        </p:txBody>
      </p:sp>
      <p:pic>
        <p:nvPicPr>
          <p:cNvPr id="4" name="Content Placeholder 3" descr="baasha as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2413424" cy="4525963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solomonic distri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48536"/>
            <a:ext cx="4248472" cy="5809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736" y="4941168"/>
            <a:ext cx="432048" cy="504056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ארם נלחם בישראל</a:t>
            </a:r>
            <a:endParaRPr lang="en-US" dirty="0"/>
          </a:p>
        </p:txBody>
      </p:sp>
      <p:pic>
        <p:nvPicPr>
          <p:cNvPr id="4" name="Content Placeholder 3" descr="ben hadad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4053040" cy="51507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 smtClean="0"/>
              <a:t>מה אמר אסא לבן הדד? </a:t>
            </a:r>
            <a:br>
              <a:rPr lang="he-IL" dirty="0" smtClean="0"/>
            </a:br>
            <a:r>
              <a:rPr lang="he-IL" dirty="0" smtClean="0"/>
              <a:t>(מלכים א פרק טו פס' יט)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/>
          <a:lstStyle/>
          <a:p>
            <a:pPr algn="r" rtl="1">
              <a:buNone/>
            </a:pPr>
            <a:r>
              <a:rPr lang="he-IL" dirty="0" smtClean="0"/>
              <a:t>1. בְּרִית </a:t>
            </a:r>
            <a:r>
              <a:rPr lang="he-IL" dirty="0"/>
              <a:t>בֵּינִי </a:t>
            </a:r>
            <a:r>
              <a:rPr lang="he-IL" dirty="0" smtClean="0"/>
              <a:t>וּבֵינֶךָ בֵּין </a:t>
            </a:r>
            <a:r>
              <a:rPr lang="he-IL" dirty="0"/>
              <a:t>אָבִי וּבֵין </a:t>
            </a:r>
            <a:r>
              <a:rPr lang="he-IL" dirty="0" smtClean="0"/>
              <a:t>אָבִיךָ</a:t>
            </a:r>
          </a:p>
          <a:p>
            <a:pPr algn="r" rtl="1">
              <a:buNone/>
            </a:pPr>
            <a:r>
              <a:rPr lang="he-IL" dirty="0" smtClean="0"/>
              <a:t>2. הִנֵּה </a:t>
            </a:r>
            <a:r>
              <a:rPr lang="he-IL" dirty="0"/>
              <a:t>שָׁלַחְתִּי לְךָ </a:t>
            </a:r>
            <a:r>
              <a:rPr lang="he-IL" dirty="0" smtClean="0"/>
              <a:t>שֹׁחַד </a:t>
            </a:r>
            <a:r>
              <a:rPr lang="he-IL" dirty="0"/>
              <a:t>כֶּסֶף </a:t>
            </a:r>
            <a:r>
              <a:rPr lang="he-IL" dirty="0" smtClean="0"/>
              <a:t>וְזָהָב</a:t>
            </a:r>
          </a:p>
          <a:p>
            <a:pPr algn="r" rtl="1">
              <a:buNone/>
            </a:pPr>
            <a:r>
              <a:rPr lang="he-IL" dirty="0" smtClean="0"/>
              <a:t>3. </a:t>
            </a:r>
            <a:r>
              <a:rPr lang="he-IL" dirty="0" smtClean="0">
                <a:solidFill>
                  <a:srgbClr val="FF0000"/>
                </a:solidFill>
              </a:rPr>
              <a:t>לֵךְ </a:t>
            </a:r>
            <a:r>
              <a:rPr lang="he-IL" dirty="0">
                <a:solidFill>
                  <a:srgbClr val="FF0000"/>
                </a:solidFill>
              </a:rPr>
              <a:t>הָפֵרָה אֶת-בְּרִיתְךָ אֶת-בַּעְשָׁא מֶלֶךְ-יִשְׂרָאֵל</a:t>
            </a:r>
            <a:r>
              <a:rPr lang="he-IL" dirty="0"/>
              <a:t>, וְיַעֲלֶה מֵעָלָי</a:t>
            </a:r>
            <a:r>
              <a:rPr lang="he-IL" dirty="0" smtClean="0"/>
              <a:t>.</a:t>
            </a:r>
            <a:endParaRPr lang="en-US" dirty="0" smtClean="0"/>
          </a:p>
          <a:p>
            <a:pPr algn="r" rtl="1">
              <a:buNone/>
            </a:pPr>
            <a:r>
              <a:rPr lang="he-IL" dirty="0" smtClean="0"/>
              <a:t>ֹֹֹֹֹֹֹֹֹֹֹֹֹֹֹֹֹֹֹֹֹֹֹֹֹֹֹֹֹֹֹֹֹֹֹֹֹֹֹֹֹֹֹֹֹֹֹֹֹֹֹֹ</a:t>
            </a:r>
          </a:p>
          <a:p>
            <a:pPr algn="r" rtl="1">
              <a:buNone/>
            </a:pPr>
            <a:r>
              <a:rPr lang="he-IL" dirty="0" smtClean="0"/>
              <a:t>מה הבדל בין </a:t>
            </a:r>
            <a:r>
              <a:rPr lang="he-IL" dirty="0"/>
              <a:t> </a:t>
            </a:r>
            <a:endParaRPr lang="he-IL" dirty="0" smtClean="0"/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5013176"/>
          <a:ext cx="6408712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783917">
                <a:tc>
                  <a:txBody>
                    <a:bodyPr/>
                    <a:lstStyle/>
                    <a:p>
                      <a:pPr algn="r" rtl="1"/>
                      <a:r>
                        <a:rPr lang="he-IL" sz="4000" dirty="0" smtClean="0"/>
                        <a:t>וַיַּעַל מֵעָלָי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4000" dirty="0" smtClean="0"/>
                        <a:t>וְיַעֲלֶה מֵעָלָי</a:t>
                      </a:r>
                      <a:endParaRPr lang="en-US" sz="4000" dirty="0"/>
                    </a:p>
                  </a:txBody>
                  <a:tcPr/>
                </a:tc>
              </a:tr>
              <a:tr h="65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איך משתמש אסא בבן-הדד?</a:t>
            </a:r>
            <a:r>
              <a:rPr lang="en-US" dirty="0" smtClean="0"/>
              <a:t>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200" dirty="0" smtClean="0"/>
              <a:t>(איך </a:t>
            </a:r>
            <a:r>
              <a:rPr lang="he-IL" sz="2200" smtClean="0"/>
              <a:t>משתמש </a:t>
            </a:r>
            <a:r>
              <a:rPr lang="he-IL" sz="2200" smtClean="0"/>
              <a:t>בן-הדד </a:t>
            </a:r>
            <a:r>
              <a:rPr lang="he-IL" sz="2200" dirty="0" smtClean="0"/>
              <a:t>באסא?)</a:t>
            </a:r>
            <a:endParaRPr lang="en-US" sz="2200" dirty="0"/>
          </a:p>
        </p:txBody>
      </p:sp>
      <p:pic>
        <p:nvPicPr>
          <p:cNvPr id="4" name="Content Placeholder 3" descr="lever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396965" cy="2448272"/>
          </a:xfrm>
        </p:spPr>
      </p:pic>
      <p:pic>
        <p:nvPicPr>
          <p:cNvPr id="5" name="Picture 4" descr="boomer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667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הרויח אסא מן המלחמה</a:t>
            </a:r>
            <a:endParaRPr lang="en-US" dirty="0"/>
          </a:p>
        </p:txBody>
      </p:sp>
      <p:pic>
        <p:nvPicPr>
          <p:cNvPr id="4" name="Content Placeholder 3" descr="baasha as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5288" y="1600200"/>
            <a:ext cx="241342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מלחמת בעשא ואסא</vt:lpstr>
      <vt:lpstr>פלישת שישק</vt:lpstr>
      <vt:lpstr>וְהִכָּה ה' אֶת-יִשְׂרָאֵל, כַּאֲשֶׁר יָנוּד הַקָּנֶה בַּמַּיִם, וְנָתַשׁ אֶת-יִשְׂרָאֵל מֵעַל הָאֲדָמָה הַטּוֹבָה הַזֹּאת אֲשֶׁר נָתַן לַאֲבוֹתֵיהֶם, וְזֵרָם (וזרה אותם) מֵעֵבֶר לַנָּהָר: (מלכים פרק יד פס' טו)  </vt:lpstr>
      <vt:lpstr>מלכים א פרק טו פס' יז:  וַיַּעַל בַּעְשָׁא מֶלֶךְ-יִשְׂרָאֵל עַל-יְהוּדָה וַיִּבֶן אֶת הָרָמָה לְבִלְתִּי תֵּת יֹצֵא וָבָא לְאָסָא מֶלֶךְ יְהוּדָה.</vt:lpstr>
      <vt:lpstr>הרמה וירושלים</vt:lpstr>
      <vt:lpstr>ארם נלחם בישראל</vt:lpstr>
      <vt:lpstr>מה אמר אסא לבן הדד?  (מלכים א פרק טו פס' יט)</vt:lpstr>
      <vt:lpstr>איך משתמש אסא בבן-הדד?  (איך משתמש בן-הדד באסא?)</vt:lpstr>
      <vt:lpstr>מה הרויח אסא מן המלחמה</vt:lpstr>
      <vt:lpstr>מה הפסיד אסא?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מלחמת בעשא ואסא</dc:title>
  <dc:creator>Shawn-Zelig Aster</dc:creator>
  <cp:lastModifiedBy>Shawn-Zelig Aster</cp:lastModifiedBy>
  <cp:revision>4</cp:revision>
  <dcterms:created xsi:type="dcterms:W3CDTF">2015-08-31T17:17:34Z</dcterms:created>
  <dcterms:modified xsi:type="dcterms:W3CDTF">2015-08-31T19:16:39Z</dcterms:modified>
</cp:coreProperties>
</file>