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2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A333B1-B94C-422B-955A-B5D72C398BC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B2B4B2A5-CFE1-47DC-A278-B259329E58A8}">
      <dgm:prSet phldrT="[Text]"/>
      <dgm:spPr/>
      <dgm:t>
        <a:bodyPr/>
        <a:lstStyle/>
        <a:p>
          <a:pPr rtl="1"/>
          <a:r>
            <a:rPr lang="he-IL" dirty="0" smtClean="0"/>
            <a:t>בן-הדד מלך ארם</a:t>
          </a:r>
          <a:endParaRPr lang="he-IL" dirty="0"/>
        </a:p>
      </dgm:t>
    </dgm:pt>
    <dgm:pt modelId="{B70A5B67-2278-4D9B-8610-CB2E135C1C6F}" type="parTrans" cxnId="{090AAD6D-B174-45D1-BA1B-B68706545CD7}">
      <dgm:prSet/>
      <dgm:spPr/>
      <dgm:t>
        <a:bodyPr/>
        <a:lstStyle/>
        <a:p>
          <a:pPr rtl="1"/>
          <a:endParaRPr lang="he-IL"/>
        </a:p>
      </dgm:t>
    </dgm:pt>
    <dgm:pt modelId="{5B7F53FC-CAA2-4193-9764-2B1EB6C21F1D}" type="sibTrans" cxnId="{090AAD6D-B174-45D1-BA1B-B68706545CD7}">
      <dgm:prSet/>
      <dgm:spPr/>
      <dgm:t>
        <a:bodyPr/>
        <a:lstStyle/>
        <a:p>
          <a:pPr rtl="1"/>
          <a:endParaRPr lang="he-IL"/>
        </a:p>
      </dgm:t>
    </dgm:pt>
    <dgm:pt modelId="{3980AFCA-C514-4E59-8AE4-DAA325A1427E}">
      <dgm:prSet phldrT="[Text]"/>
      <dgm:spPr/>
      <dgm:t>
        <a:bodyPr/>
        <a:lstStyle/>
        <a:p>
          <a:pPr rtl="1"/>
          <a:r>
            <a:rPr lang="he-IL" dirty="0" smtClean="0"/>
            <a:t>אחאב מלך ישראל</a:t>
          </a:r>
          <a:endParaRPr lang="he-IL" dirty="0"/>
        </a:p>
      </dgm:t>
    </dgm:pt>
    <dgm:pt modelId="{F01E99FE-5970-4418-8DC4-E5893B86A44E}" type="parTrans" cxnId="{8F7DAE2C-5659-4D0C-9590-3AE5B2E8D4A3}">
      <dgm:prSet/>
      <dgm:spPr/>
      <dgm:t>
        <a:bodyPr/>
        <a:lstStyle/>
        <a:p>
          <a:pPr rtl="1"/>
          <a:endParaRPr lang="he-IL"/>
        </a:p>
      </dgm:t>
    </dgm:pt>
    <dgm:pt modelId="{513225D9-6C78-4F7C-A81D-B502A1D39B30}" type="sibTrans" cxnId="{8F7DAE2C-5659-4D0C-9590-3AE5B2E8D4A3}">
      <dgm:prSet/>
      <dgm:spPr/>
      <dgm:t>
        <a:bodyPr/>
        <a:lstStyle/>
        <a:p>
          <a:pPr rtl="1"/>
          <a:endParaRPr lang="he-IL"/>
        </a:p>
      </dgm:t>
    </dgm:pt>
    <dgm:pt modelId="{3AFC1ACD-0334-4968-A93D-AC018AF4D4F8}" type="pres">
      <dgm:prSet presAssocID="{3CA333B1-B94C-422B-955A-B5D72C398BCD}" presName="compositeShape" presStyleCnt="0">
        <dgm:presLayoutVars>
          <dgm:chMax val="2"/>
          <dgm:dir/>
          <dgm:resizeHandles val="exact"/>
        </dgm:presLayoutVars>
      </dgm:prSet>
      <dgm:spPr/>
    </dgm:pt>
    <dgm:pt modelId="{8E4C3C8A-5C22-4214-8852-EDCABFB2E0B9}" type="pres">
      <dgm:prSet presAssocID="{3CA333B1-B94C-422B-955A-B5D72C398BCD}" presName="divider" presStyleLbl="fgShp" presStyleIdx="0" presStyleCnt="1"/>
      <dgm:spPr/>
    </dgm:pt>
    <dgm:pt modelId="{D725BE9B-CD71-493B-980E-C9CD197FA63D}" type="pres">
      <dgm:prSet presAssocID="{B2B4B2A5-CFE1-47DC-A278-B259329E58A8}" presName="downArrow" presStyleLbl="node1" presStyleIdx="0" presStyleCnt="2"/>
      <dgm:spPr/>
    </dgm:pt>
    <dgm:pt modelId="{30BD862F-5CD7-4AB6-BC30-4653EBF4A3FF}" type="pres">
      <dgm:prSet presAssocID="{B2B4B2A5-CFE1-47DC-A278-B259329E58A8}" presName="downArrowText" presStyleLbl="revTx" presStyleIdx="0" presStyleCnt="2">
        <dgm:presLayoutVars>
          <dgm:bulletEnabled val="1"/>
        </dgm:presLayoutVars>
      </dgm:prSet>
      <dgm:spPr/>
    </dgm:pt>
    <dgm:pt modelId="{3BA43565-B8AF-4F2B-963C-3EB470907DBD}" type="pres">
      <dgm:prSet presAssocID="{3980AFCA-C514-4E59-8AE4-DAA325A1427E}" presName="upArrow" presStyleLbl="node1" presStyleIdx="1" presStyleCnt="2"/>
      <dgm:spPr/>
    </dgm:pt>
    <dgm:pt modelId="{DD5F6D84-C44B-46ED-8048-AA0D0743D48B}" type="pres">
      <dgm:prSet presAssocID="{3980AFCA-C514-4E59-8AE4-DAA325A1427E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A0FFE42D-4991-41D7-9606-906091AB91B4}" type="presOf" srcId="{3CA333B1-B94C-422B-955A-B5D72C398BCD}" destId="{3AFC1ACD-0334-4968-A93D-AC018AF4D4F8}" srcOrd="0" destOrd="0" presId="urn:microsoft.com/office/officeart/2005/8/layout/arrow3"/>
    <dgm:cxn modelId="{090AAD6D-B174-45D1-BA1B-B68706545CD7}" srcId="{3CA333B1-B94C-422B-955A-B5D72C398BCD}" destId="{B2B4B2A5-CFE1-47DC-A278-B259329E58A8}" srcOrd="0" destOrd="0" parTransId="{B70A5B67-2278-4D9B-8610-CB2E135C1C6F}" sibTransId="{5B7F53FC-CAA2-4193-9764-2B1EB6C21F1D}"/>
    <dgm:cxn modelId="{8F7DAE2C-5659-4D0C-9590-3AE5B2E8D4A3}" srcId="{3CA333B1-B94C-422B-955A-B5D72C398BCD}" destId="{3980AFCA-C514-4E59-8AE4-DAA325A1427E}" srcOrd="1" destOrd="0" parTransId="{F01E99FE-5970-4418-8DC4-E5893B86A44E}" sibTransId="{513225D9-6C78-4F7C-A81D-B502A1D39B30}"/>
    <dgm:cxn modelId="{82565762-EDC3-47F8-97C7-63D4B15BCBF1}" type="presOf" srcId="{3980AFCA-C514-4E59-8AE4-DAA325A1427E}" destId="{DD5F6D84-C44B-46ED-8048-AA0D0743D48B}" srcOrd="0" destOrd="0" presId="urn:microsoft.com/office/officeart/2005/8/layout/arrow3"/>
    <dgm:cxn modelId="{3302DBAE-B639-4614-9384-9D26EDF30E28}" type="presOf" srcId="{B2B4B2A5-CFE1-47DC-A278-B259329E58A8}" destId="{30BD862F-5CD7-4AB6-BC30-4653EBF4A3FF}" srcOrd="0" destOrd="0" presId="urn:microsoft.com/office/officeart/2005/8/layout/arrow3"/>
    <dgm:cxn modelId="{53D0888D-C008-4947-B383-D760B83A53BD}" type="presParOf" srcId="{3AFC1ACD-0334-4968-A93D-AC018AF4D4F8}" destId="{8E4C3C8A-5C22-4214-8852-EDCABFB2E0B9}" srcOrd="0" destOrd="0" presId="urn:microsoft.com/office/officeart/2005/8/layout/arrow3"/>
    <dgm:cxn modelId="{B090948A-8CF9-4A7D-BB16-2634767741EB}" type="presParOf" srcId="{3AFC1ACD-0334-4968-A93D-AC018AF4D4F8}" destId="{D725BE9B-CD71-493B-980E-C9CD197FA63D}" srcOrd="1" destOrd="0" presId="urn:microsoft.com/office/officeart/2005/8/layout/arrow3"/>
    <dgm:cxn modelId="{238F4780-A780-4056-B290-DB6AF8792D69}" type="presParOf" srcId="{3AFC1ACD-0334-4968-A93D-AC018AF4D4F8}" destId="{30BD862F-5CD7-4AB6-BC30-4653EBF4A3FF}" srcOrd="2" destOrd="0" presId="urn:microsoft.com/office/officeart/2005/8/layout/arrow3"/>
    <dgm:cxn modelId="{8931C059-9B6C-4D04-9C1A-5B1B0B281CCE}" type="presParOf" srcId="{3AFC1ACD-0334-4968-A93D-AC018AF4D4F8}" destId="{3BA43565-B8AF-4F2B-963C-3EB470907DBD}" srcOrd="3" destOrd="0" presId="urn:microsoft.com/office/officeart/2005/8/layout/arrow3"/>
    <dgm:cxn modelId="{00FD6B28-ACB6-4BD3-80EB-F9A3C78067E1}" type="presParOf" srcId="{3AFC1ACD-0334-4968-A93D-AC018AF4D4F8}" destId="{DD5F6D84-C44B-46ED-8048-AA0D0743D48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81B966-81CD-45FB-9848-A9BD81BFA95D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0015A2C-4538-47EE-866D-3CB9482B20F7}">
      <dgm:prSet phldrT="[Text]" custT="1"/>
      <dgm:spPr/>
      <dgm:t>
        <a:bodyPr/>
        <a:lstStyle/>
        <a:p>
          <a:pPr rtl="1"/>
          <a:r>
            <a:rPr lang="he-IL" sz="3200" dirty="0" smtClean="0"/>
            <a:t>בן-הדד מלך ארם</a:t>
          </a:r>
          <a:endParaRPr lang="he-IL" sz="3200" dirty="0"/>
        </a:p>
      </dgm:t>
    </dgm:pt>
    <dgm:pt modelId="{DC3B337E-5143-49C4-BEBC-970D56FDAEF9}" type="parTrans" cxnId="{7B189952-F1FA-4DF1-BA68-A505B62A7641}">
      <dgm:prSet/>
      <dgm:spPr/>
      <dgm:t>
        <a:bodyPr/>
        <a:lstStyle/>
        <a:p>
          <a:pPr rtl="1"/>
          <a:endParaRPr lang="he-IL"/>
        </a:p>
      </dgm:t>
    </dgm:pt>
    <dgm:pt modelId="{8866E480-E32C-4F77-97B5-A31F12235909}" type="sibTrans" cxnId="{7B189952-F1FA-4DF1-BA68-A505B62A7641}">
      <dgm:prSet/>
      <dgm:spPr/>
      <dgm:t>
        <a:bodyPr/>
        <a:lstStyle/>
        <a:p>
          <a:pPr rtl="1"/>
          <a:endParaRPr lang="he-IL"/>
        </a:p>
      </dgm:t>
    </dgm:pt>
    <dgm:pt modelId="{D555B3A4-CC38-418A-BEFB-A392413E2EDD}">
      <dgm:prSet phldrT="[Text]"/>
      <dgm:spPr/>
      <dgm:t>
        <a:bodyPr/>
        <a:lstStyle/>
        <a:p>
          <a:pPr rtl="1"/>
          <a:r>
            <a:rPr lang="he-IL" dirty="0" smtClean="0"/>
            <a:t>אחאב מלך ישראל</a:t>
          </a:r>
          <a:endParaRPr lang="he-IL" dirty="0"/>
        </a:p>
      </dgm:t>
    </dgm:pt>
    <dgm:pt modelId="{8795047A-85EB-4956-92A5-F2EFDDCF96B4}" type="parTrans" cxnId="{5821230B-6FF7-45DE-B155-1C25BFC01543}">
      <dgm:prSet/>
      <dgm:spPr/>
      <dgm:t>
        <a:bodyPr/>
        <a:lstStyle/>
        <a:p>
          <a:pPr rtl="1"/>
          <a:endParaRPr lang="he-IL"/>
        </a:p>
      </dgm:t>
    </dgm:pt>
    <dgm:pt modelId="{E5260E26-9C2B-40B7-A602-D75758DE35DA}" type="sibTrans" cxnId="{5821230B-6FF7-45DE-B155-1C25BFC01543}">
      <dgm:prSet/>
      <dgm:spPr/>
      <dgm:t>
        <a:bodyPr/>
        <a:lstStyle/>
        <a:p>
          <a:pPr rtl="1"/>
          <a:endParaRPr lang="he-IL"/>
        </a:p>
      </dgm:t>
    </dgm:pt>
    <dgm:pt modelId="{DD09A5B9-6346-48A4-8473-007A19F3BD88}" type="pres">
      <dgm:prSet presAssocID="{4481B966-81CD-45FB-9848-A9BD81BFA9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09659D-0AC8-4A26-9A3D-351674BFD941}" type="pres">
      <dgm:prSet presAssocID="{E0015A2C-4538-47EE-866D-3CB9482B20F7}" presName="hierRoot1" presStyleCnt="0"/>
      <dgm:spPr/>
    </dgm:pt>
    <dgm:pt modelId="{3DB7D6E9-FBCB-478E-A2AD-C93ABD324EA8}" type="pres">
      <dgm:prSet presAssocID="{E0015A2C-4538-47EE-866D-3CB9482B20F7}" presName="composite" presStyleCnt="0"/>
      <dgm:spPr/>
    </dgm:pt>
    <dgm:pt modelId="{9446F56B-CD56-4FA7-B02D-167A32B2B9D4}" type="pres">
      <dgm:prSet presAssocID="{E0015A2C-4538-47EE-866D-3CB9482B20F7}" presName="image" presStyleLbl="node0" presStyleIdx="0" presStyleCnt="1" custLinFactNeighborX="-41234" custLinFactNeighborY="-2546"/>
      <dgm:spPr/>
    </dgm:pt>
    <dgm:pt modelId="{70016E7A-FFE2-47A2-BA35-C997B601DE79}" type="pres">
      <dgm:prSet presAssocID="{E0015A2C-4538-47EE-866D-3CB9482B20F7}" presName="text" presStyleLbl="revTx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C6AC677-5430-4CB0-98BC-B43880174801}" type="pres">
      <dgm:prSet presAssocID="{E0015A2C-4538-47EE-866D-3CB9482B20F7}" presName="hierChild2" presStyleCnt="0"/>
      <dgm:spPr/>
    </dgm:pt>
    <dgm:pt modelId="{7BE42EB5-3F9A-4F55-A210-0F05D0561BCC}" type="pres">
      <dgm:prSet presAssocID="{8795047A-85EB-4956-92A5-F2EFDDCF96B4}" presName="Name10" presStyleLbl="parChTrans1D2" presStyleIdx="0" presStyleCnt="1"/>
      <dgm:spPr/>
    </dgm:pt>
    <dgm:pt modelId="{13319959-B7AE-4227-AFA6-E4DF12E98DA0}" type="pres">
      <dgm:prSet presAssocID="{D555B3A4-CC38-418A-BEFB-A392413E2EDD}" presName="hierRoot2" presStyleCnt="0"/>
      <dgm:spPr/>
    </dgm:pt>
    <dgm:pt modelId="{8495CEFD-0B9A-4BE8-9D36-F67A647C3987}" type="pres">
      <dgm:prSet presAssocID="{D555B3A4-CC38-418A-BEFB-A392413E2EDD}" presName="composite2" presStyleCnt="0"/>
      <dgm:spPr/>
    </dgm:pt>
    <dgm:pt modelId="{3B4CEFE4-3AA2-40CA-95E4-2391186106A7}" type="pres">
      <dgm:prSet presAssocID="{D555B3A4-CC38-418A-BEFB-A392413E2EDD}" presName="image2" presStyleLbl="node2" presStyleIdx="0" presStyleCnt="1" custLinFactNeighborX="-47724" custLinFactNeighborY="10202"/>
      <dgm:spPr/>
    </dgm:pt>
    <dgm:pt modelId="{793B51C6-2FDF-4E24-9E76-BBB84631886D}" type="pres">
      <dgm:prSet presAssocID="{D555B3A4-CC38-418A-BEFB-A392413E2EDD}" presName="text2" presStyleLbl="revTx" presStyleIdx="1" presStyleCnt="2" custAng="0" custScaleX="48423" custScaleY="45433" custLinFactNeighborX="31816" custLinFactNeighborY="-4249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CCC0784-5026-48B4-A898-51AF8A635E0C}" type="pres">
      <dgm:prSet presAssocID="{D555B3A4-CC38-418A-BEFB-A392413E2EDD}" presName="hierChild3" presStyleCnt="0"/>
      <dgm:spPr/>
    </dgm:pt>
  </dgm:ptLst>
  <dgm:cxnLst>
    <dgm:cxn modelId="{3DE6EFE5-7109-43F7-97F4-B4536D61B9AA}" type="presOf" srcId="{8795047A-85EB-4956-92A5-F2EFDDCF96B4}" destId="{7BE42EB5-3F9A-4F55-A210-0F05D0561BCC}" srcOrd="0" destOrd="0" presId="urn:microsoft.com/office/officeart/2009/layout/CirclePictureHierarchy"/>
    <dgm:cxn modelId="{5821230B-6FF7-45DE-B155-1C25BFC01543}" srcId="{E0015A2C-4538-47EE-866D-3CB9482B20F7}" destId="{D555B3A4-CC38-418A-BEFB-A392413E2EDD}" srcOrd="0" destOrd="0" parTransId="{8795047A-85EB-4956-92A5-F2EFDDCF96B4}" sibTransId="{E5260E26-9C2B-40B7-A602-D75758DE35DA}"/>
    <dgm:cxn modelId="{A2B13CA1-9AB3-438A-9D23-6006C96EDD74}" type="presOf" srcId="{E0015A2C-4538-47EE-866D-3CB9482B20F7}" destId="{70016E7A-FFE2-47A2-BA35-C997B601DE79}" srcOrd="0" destOrd="0" presId="urn:microsoft.com/office/officeart/2009/layout/CirclePictureHierarchy"/>
    <dgm:cxn modelId="{1A9F0067-B230-4B64-B80A-147AD7C120A3}" type="presOf" srcId="{D555B3A4-CC38-418A-BEFB-A392413E2EDD}" destId="{793B51C6-2FDF-4E24-9E76-BBB84631886D}" srcOrd="0" destOrd="0" presId="urn:microsoft.com/office/officeart/2009/layout/CirclePictureHierarchy"/>
    <dgm:cxn modelId="{7B189952-F1FA-4DF1-BA68-A505B62A7641}" srcId="{4481B966-81CD-45FB-9848-A9BD81BFA95D}" destId="{E0015A2C-4538-47EE-866D-3CB9482B20F7}" srcOrd="0" destOrd="0" parTransId="{DC3B337E-5143-49C4-BEBC-970D56FDAEF9}" sibTransId="{8866E480-E32C-4F77-97B5-A31F12235909}"/>
    <dgm:cxn modelId="{2675A3C9-8674-48D7-AAD4-E657A74FC378}" type="presOf" srcId="{4481B966-81CD-45FB-9848-A9BD81BFA95D}" destId="{DD09A5B9-6346-48A4-8473-007A19F3BD88}" srcOrd="0" destOrd="0" presId="urn:microsoft.com/office/officeart/2009/layout/CirclePictureHierarchy"/>
    <dgm:cxn modelId="{860C15B4-2B38-4794-ADB7-FB5F5A7C6308}" type="presParOf" srcId="{DD09A5B9-6346-48A4-8473-007A19F3BD88}" destId="{FF09659D-0AC8-4A26-9A3D-351674BFD941}" srcOrd="0" destOrd="0" presId="urn:microsoft.com/office/officeart/2009/layout/CirclePictureHierarchy"/>
    <dgm:cxn modelId="{184C4401-77D3-4D09-A4EE-D96CBE924B4E}" type="presParOf" srcId="{FF09659D-0AC8-4A26-9A3D-351674BFD941}" destId="{3DB7D6E9-FBCB-478E-A2AD-C93ABD324EA8}" srcOrd="0" destOrd="0" presId="urn:microsoft.com/office/officeart/2009/layout/CirclePictureHierarchy"/>
    <dgm:cxn modelId="{34EC046D-2C45-4C8D-AFF1-4CB6056E2F60}" type="presParOf" srcId="{3DB7D6E9-FBCB-478E-A2AD-C93ABD324EA8}" destId="{9446F56B-CD56-4FA7-B02D-167A32B2B9D4}" srcOrd="0" destOrd="0" presId="urn:microsoft.com/office/officeart/2009/layout/CirclePictureHierarchy"/>
    <dgm:cxn modelId="{C656BCD2-8DBF-41A6-A3EE-38FC3D866D39}" type="presParOf" srcId="{3DB7D6E9-FBCB-478E-A2AD-C93ABD324EA8}" destId="{70016E7A-FFE2-47A2-BA35-C997B601DE79}" srcOrd="1" destOrd="0" presId="urn:microsoft.com/office/officeart/2009/layout/CirclePictureHierarchy"/>
    <dgm:cxn modelId="{E174EC14-A971-410E-B8CB-298C46DC9601}" type="presParOf" srcId="{FF09659D-0AC8-4A26-9A3D-351674BFD941}" destId="{DC6AC677-5430-4CB0-98BC-B43880174801}" srcOrd="1" destOrd="0" presId="urn:microsoft.com/office/officeart/2009/layout/CirclePictureHierarchy"/>
    <dgm:cxn modelId="{FA20239C-790A-4DC2-87BF-73361321864D}" type="presParOf" srcId="{DC6AC677-5430-4CB0-98BC-B43880174801}" destId="{7BE42EB5-3F9A-4F55-A210-0F05D0561BCC}" srcOrd="0" destOrd="0" presId="urn:microsoft.com/office/officeart/2009/layout/CirclePictureHierarchy"/>
    <dgm:cxn modelId="{54CC490C-B7E3-42BF-A249-DC72A27F372C}" type="presParOf" srcId="{DC6AC677-5430-4CB0-98BC-B43880174801}" destId="{13319959-B7AE-4227-AFA6-E4DF12E98DA0}" srcOrd="1" destOrd="0" presId="urn:microsoft.com/office/officeart/2009/layout/CirclePictureHierarchy"/>
    <dgm:cxn modelId="{428E869C-36E4-4B5A-AA9A-462D8217D719}" type="presParOf" srcId="{13319959-B7AE-4227-AFA6-E4DF12E98DA0}" destId="{8495CEFD-0B9A-4BE8-9D36-F67A647C3987}" srcOrd="0" destOrd="0" presId="urn:microsoft.com/office/officeart/2009/layout/CirclePictureHierarchy"/>
    <dgm:cxn modelId="{BDF328BF-4F71-4346-AE82-5D78AAF0374D}" type="presParOf" srcId="{8495CEFD-0B9A-4BE8-9D36-F67A647C3987}" destId="{3B4CEFE4-3AA2-40CA-95E4-2391186106A7}" srcOrd="0" destOrd="0" presId="urn:microsoft.com/office/officeart/2009/layout/CirclePictureHierarchy"/>
    <dgm:cxn modelId="{7DE39977-D189-41CF-BD0A-D473EC6D5D2C}" type="presParOf" srcId="{8495CEFD-0B9A-4BE8-9D36-F67A647C3987}" destId="{793B51C6-2FDF-4E24-9E76-BBB84631886D}" srcOrd="1" destOrd="0" presId="urn:microsoft.com/office/officeart/2009/layout/CirclePictureHierarchy"/>
    <dgm:cxn modelId="{C3D618F4-B581-4ABB-A784-688C5739898B}" type="presParOf" srcId="{13319959-B7AE-4227-AFA6-E4DF12E98DA0}" destId="{3CCC0784-5026-48B4-A898-51AF8A635E0C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81B966-81CD-45FB-9848-A9BD81BFA95D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D09A5B9-6346-48A4-8473-007A19F3BD88}" type="pres">
      <dgm:prSet presAssocID="{4481B966-81CD-45FB-9848-A9BD81BFA9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E130592E-0C6D-406B-88AE-3BF23E3E21BC}" type="presOf" srcId="{4481B966-81CD-45FB-9848-A9BD81BFA95D}" destId="{DD09A5B9-6346-48A4-8473-007A19F3BD88}" srcOrd="0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9F4635-88BE-48D8-8974-C40694C853B6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DB8DF7C-6449-415A-9B4F-E900C2A43015}">
      <dgm:prSet phldrT="[Text]" custT="1"/>
      <dgm:spPr/>
      <dgm:t>
        <a:bodyPr/>
        <a:lstStyle/>
        <a:p>
          <a:pPr rtl="1"/>
          <a:r>
            <a:rPr lang="he-IL" sz="6600" dirty="0" smtClean="0"/>
            <a:t>ה'</a:t>
          </a:r>
          <a:endParaRPr lang="he-IL" sz="6600" dirty="0"/>
        </a:p>
      </dgm:t>
    </dgm:pt>
    <dgm:pt modelId="{5D83F882-0A86-41E2-AF00-3037D91FF705}" type="parTrans" cxnId="{1EF1E0C0-26E3-4161-9C3B-FA5F87B192BB}">
      <dgm:prSet/>
      <dgm:spPr/>
      <dgm:t>
        <a:bodyPr/>
        <a:lstStyle/>
        <a:p>
          <a:pPr rtl="1"/>
          <a:endParaRPr lang="he-IL"/>
        </a:p>
      </dgm:t>
    </dgm:pt>
    <dgm:pt modelId="{AB0B219D-C733-49C7-B177-1BA7416D6F3B}" type="sibTrans" cxnId="{1EF1E0C0-26E3-4161-9C3B-FA5F87B192BB}">
      <dgm:prSet/>
      <dgm:spPr/>
      <dgm:t>
        <a:bodyPr/>
        <a:lstStyle/>
        <a:p>
          <a:pPr rtl="1"/>
          <a:endParaRPr lang="he-IL"/>
        </a:p>
      </dgm:t>
    </dgm:pt>
    <dgm:pt modelId="{828AAF37-1654-4D21-A660-6332EE4D2D6E}">
      <dgm:prSet phldrT="[Text]"/>
      <dgm:spPr/>
      <dgm:t>
        <a:bodyPr/>
        <a:lstStyle/>
        <a:p>
          <a:pPr rtl="1"/>
          <a:r>
            <a:rPr lang="he-IL" dirty="0" smtClean="0"/>
            <a:t>אחאב</a:t>
          </a:r>
          <a:endParaRPr lang="he-IL" dirty="0"/>
        </a:p>
      </dgm:t>
    </dgm:pt>
    <dgm:pt modelId="{5A79E021-27E9-4AE7-A0BA-AA56EFA080E0}" type="parTrans" cxnId="{D09866E6-4553-4972-A614-AE1908139B50}">
      <dgm:prSet/>
      <dgm:spPr/>
      <dgm:t>
        <a:bodyPr/>
        <a:lstStyle/>
        <a:p>
          <a:pPr rtl="1"/>
          <a:endParaRPr lang="he-IL"/>
        </a:p>
      </dgm:t>
    </dgm:pt>
    <dgm:pt modelId="{68204D64-0741-4D75-AE15-A582D67DFF9B}" type="sibTrans" cxnId="{D09866E6-4553-4972-A614-AE1908139B50}">
      <dgm:prSet/>
      <dgm:spPr/>
      <dgm:t>
        <a:bodyPr/>
        <a:lstStyle/>
        <a:p>
          <a:pPr rtl="1"/>
          <a:endParaRPr lang="he-IL"/>
        </a:p>
      </dgm:t>
    </dgm:pt>
    <dgm:pt modelId="{92312F8E-F2D4-4DCF-B494-3872D85D03D1}">
      <dgm:prSet phldrT="[Text]"/>
      <dgm:spPr/>
      <dgm:t>
        <a:bodyPr/>
        <a:lstStyle/>
        <a:p>
          <a:pPr rtl="1"/>
          <a:r>
            <a:rPr lang="he-IL" dirty="0" smtClean="0"/>
            <a:t>בן-הדד</a:t>
          </a:r>
        </a:p>
        <a:p>
          <a:pPr rtl="1"/>
          <a:endParaRPr lang="he-IL" dirty="0"/>
        </a:p>
      </dgm:t>
    </dgm:pt>
    <dgm:pt modelId="{83E78B9A-29AF-4EB5-9BA3-F8E04E50C494}" type="parTrans" cxnId="{79419006-0465-4A43-A03D-25EBE55FEF87}">
      <dgm:prSet/>
      <dgm:spPr/>
      <dgm:t>
        <a:bodyPr/>
        <a:lstStyle/>
        <a:p>
          <a:pPr rtl="1"/>
          <a:endParaRPr lang="he-IL"/>
        </a:p>
      </dgm:t>
    </dgm:pt>
    <dgm:pt modelId="{2063F369-21B8-48CE-90BB-1B1FA74B4339}" type="sibTrans" cxnId="{79419006-0465-4A43-A03D-25EBE55FEF87}">
      <dgm:prSet/>
      <dgm:spPr/>
      <dgm:t>
        <a:bodyPr/>
        <a:lstStyle/>
        <a:p>
          <a:pPr rtl="1"/>
          <a:endParaRPr lang="he-IL"/>
        </a:p>
      </dgm:t>
    </dgm:pt>
    <dgm:pt modelId="{698E8140-15BF-4E2C-96BA-A27B89076D59}" type="pres">
      <dgm:prSet presAssocID="{B89F4635-88BE-48D8-8974-C40694C853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ECA585-23C6-4C94-9A8B-EE2421BAA5CD}" type="pres">
      <dgm:prSet presAssocID="{7DB8DF7C-6449-415A-9B4F-E900C2A43015}" presName="hierRoot1" presStyleCnt="0"/>
      <dgm:spPr/>
    </dgm:pt>
    <dgm:pt modelId="{3CD96990-3EC8-48C0-8700-5BFD37D9CCA1}" type="pres">
      <dgm:prSet presAssocID="{7DB8DF7C-6449-415A-9B4F-E900C2A43015}" presName="composite" presStyleCnt="0"/>
      <dgm:spPr/>
    </dgm:pt>
    <dgm:pt modelId="{3AFBDC33-7D1A-4465-B4CC-EFABDCDA915E}" type="pres">
      <dgm:prSet presAssocID="{7DB8DF7C-6449-415A-9B4F-E900C2A43015}" presName="image" presStyleLbl="node0" presStyleIdx="0" presStyleCnt="1"/>
      <dgm:spPr/>
    </dgm:pt>
    <dgm:pt modelId="{E318C780-6EE2-4729-BB24-C400B98C86AF}" type="pres">
      <dgm:prSet presAssocID="{7DB8DF7C-6449-415A-9B4F-E900C2A43015}" presName="text" presStyleLbl="revTx" presStyleIdx="0" presStyleCnt="3">
        <dgm:presLayoutVars>
          <dgm:chPref val="3"/>
        </dgm:presLayoutVars>
      </dgm:prSet>
      <dgm:spPr/>
    </dgm:pt>
    <dgm:pt modelId="{763B9E01-56B6-400C-8C63-FF958ED4F353}" type="pres">
      <dgm:prSet presAssocID="{7DB8DF7C-6449-415A-9B4F-E900C2A43015}" presName="hierChild2" presStyleCnt="0"/>
      <dgm:spPr/>
    </dgm:pt>
    <dgm:pt modelId="{14BB9AC5-BD59-4555-8CA1-7D9EA27D5B17}" type="pres">
      <dgm:prSet presAssocID="{5A79E021-27E9-4AE7-A0BA-AA56EFA080E0}" presName="Name10" presStyleLbl="parChTrans1D2" presStyleIdx="0" presStyleCnt="1"/>
      <dgm:spPr/>
    </dgm:pt>
    <dgm:pt modelId="{95215B5A-3370-4775-9510-9BC0A58DCCE5}" type="pres">
      <dgm:prSet presAssocID="{828AAF37-1654-4D21-A660-6332EE4D2D6E}" presName="hierRoot2" presStyleCnt="0"/>
      <dgm:spPr/>
    </dgm:pt>
    <dgm:pt modelId="{0B712079-0C25-428C-9BAD-FBD9D8022C02}" type="pres">
      <dgm:prSet presAssocID="{828AAF37-1654-4D21-A660-6332EE4D2D6E}" presName="composite2" presStyleCnt="0"/>
      <dgm:spPr/>
    </dgm:pt>
    <dgm:pt modelId="{15FC7F97-9263-41CF-8461-2CAB10BE075B}" type="pres">
      <dgm:prSet presAssocID="{828AAF37-1654-4D21-A660-6332EE4D2D6E}" presName="image2" presStyleLbl="node2" presStyleIdx="0" presStyleCnt="1" custAng="14882465"/>
      <dgm:spPr/>
    </dgm:pt>
    <dgm:pt modelId="{49EF27F9-FCDE-45F4-9D60-98E7C10E302F}" type="pres">
      <dgm:prSet presAssocID="{828AAF37-1654-4D21-A660-6332EE4D2D6E}" presName="text2" presStyleLbl="revTx" presStyleIdx="1" presStyleCnt="3">
        <dgm:presLayoutVars>
          <dgm:chPref val="3"/>
        </dgm:presLayoutVars>
      </dgm:prSet>
      <dgm:spPr/>
    </dgm:pt>
    <dgm:pt modelId="{F8B13B83-BCB4-47A2-947A-4D488C8FF3BA}" type="pres">
      <dgm:prSet presAssocID="{828AAF37-1654-4D21-A660-6332EE4D2D6E}" presName="hierChild3" presStyleCnt="0"/>
      <dgm:spPr/>
    </dgm:pt>
    <dgm:pt modelId="{86B0C533-26AA-43AE-94C7-9F02B366A2AF}" type="pres">
      <dgm:prSet presAssocID="{83E78B9A-29AF-4EB5-9BA3-F8E04E50C494}" presName="Name17" presStyleLbl="parChTrans1D3" presStyleIdx="0" presStyleCnt="1"/>
      <dgm:spPr/>
    </dgm:pt>
    <dgm:pt modelId="{FDA4A1B8-70AB-4347-9237-C8EBB5484B54}" type="pres">
      <dgm:prSet presAssocID="{92312F8E-F2D4-4DCF-B494-3872D85D03D1}" presName="hierRoot3" presStyleCnt="0"/>
      <dgm:spPr/>
    </dgm:pt>
    <dgm:pt modelId="{8ED43182-0C98-4639-A403-064063088212}" type="pres">
      <dgm:prSet presAssocID="{92312F8E-F2D4-4DCF-B494-3872D85D03D1}" presName="composite3" presStyleCnt="0"/>
      <dgm:spPr/>
    </dgm:pt>
    <dgm:pt modelId="{38958438-B251-40C7-AFAD-68087F05D035}" type="pres">
      <dgm:prSet presAssocID="{92312F8E-F2D4-4DCF-B494-3872D85D03D1}" presName="image3" presStyleLbl="node3" presStyleIdx="0" presStyleCnt="1"/>
      <dgm:spPr>
        <a:ln w="76200"/>
      </dgm:spPr>
    </dgm:pt>
    <dgm:pt modelId="{6AF91737-CE4B-44FB-8170-57FF23921048}" type="pres">
      <dgm:prSet presAssocID="{92312F8E-F2D4-4DCF-B494-3872D85D03D1}" presName="text3" presStyleLbl="revTx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6C63F51-EE2C-4261-AC9A-A83700FE64F8}" type="pres">
      <dgm:prSet presAssocID="{92312F8E-F2D4-4DCF-B494-3872D85D03D1}" presName="hierChild4" presStyleCnt="0"/>
      <dgm:spPr/>
    </dgm:pt>
  </dgm:ptLst>
  <dgm:cxnLst>
    <dgm:cxn modelId="{79419006-0465-4A43-A03D-25EBE55FEF87}" srcId="{828AAF37-1654-4D21-A660-6332EE4D2D6E}" destId="{92312F8E-F2D4-4DCF-B494-3872D85D03D1}" srcOrd="0" destOrd="0" parTransId="{83E78B9A-29AF-4EB5-9BA3-F8E04E50C494}" sibTransId="{2063F369-21B8-48CE-90BB-1B1FA74B4339}"/>
    <dgm:cxn modelId="{91BAF40F-FA4C-49E0-B886-E7541B445E70}" type="presOf" srcId="{B89F4635-88BE-48D8-8974-C40694C853B6}" destId="{698E8140-15BF-4E2C-96BA-A27B89076D59}" srcOrd="0" destOrd="0" presId="urn:microsoft.com/office/officeart/2009/layout/CirclePictureHierarchy"/>
    <dgm:cxn modelId="{D09866E6-4553-4972-A614-AE1908139B50}" srcId="{7DB8DF7C-6449-415A-9B4F-E900C2A43015}" destId="{828AAF37-1654-4D21-A660-6332EE4D2D6E}" srcOrd="0" destOrd="0" parTransId="{5A79E021-27E9-4AE7-A0BA-AA56EFA080E0}" sibTransId="{68204D64-0741-4D75-AE15-A582D67DFF9B}"/>
    <dgm:cxn modelId="{FBD54C64-D90F-4085-B722-62D2B54BCCB5}" type="presOf" srcId="{83E78B9A-29AF-4EB5-9BA3-F8E04E50C494}" destId="{86B0C533-26AA-43AE-94C7-9F02B366A2AF}" srcOrd="0" destOrd="0" presId="urn:microsoft.com/office/officeart/2009/layout/CirclePictureHierarchy"/>
    <dgm:cxn modelId="{8934701C-D6B1-4D09-B287-E7266F877B51}" type="presOf" srcId="{92312F8E-F2D4-4DCF-B494-3872D85D03D1}" destId="{6AF91737-CE4B-44FB-8170-57FF23921048}" srcOrd="0" destOrd="0" presId="urn:microsoft.com/office/officeart/2009/layout/CirclePictureHierarchy"/>
    <dgm:cxn modelId="{2635CB8C-A92B-4652-A877-82A79625632E}" type="presOf" srcId="{7DB8DF7C-6449-415A-9B4F-E900C2A43015}" destId="{E318C780-6EE2-4729-BB24-C400B98C86AF}" srcOrd="0" destOrd="0" presId="urn:microsoft.com/office/officeart/2009/layout/CirclePictureHierarchy"/>
    <dgm:cxn modelId="{BEFB433E-09E0-4D76-AB40-4F7FB452D2D1}" type="presOf" srcId="{828AAF37-1654-4D21-A660-6332EE4D2D6E}" destId="{49EF27F9-FCDE-45F4-9D60-98E7C10E302F}" srcOrd="0" destOrd="0" presId="urn:microsoft.com/office/officeart/2009/layout/CirclePictureHierarchy"/>
    <dgm:cxn modelId="{1EF1E0C0-26E3-4161-9C3B-FA5F87B192BB}" srcId="{B89F4635-88BE-48D8-8974-C40694C853B6}" destId="{7DB8DF7C-6449-415A-9B4F-E900C2A43015}" srcOrd="0" destOrd="0" parTransId="{5D83F882-0A86-41E2-AF00-3037D91FF705}" sibTransId="{AB0B219D-C733-49C7-B177-1BA7416D6F3B}"/>
    <dgm:cxn modelId="{A705FBDC-E644-43C8-A58C-73F0E099A46E}" type="presOf" srcId="{5A79E021-27E9-4AE7-A0BA-AA56EFA080E0}" destId="{14BB9AC5-BD59-4555-8CA1-7D9EA27D5B17}" srcOrd="0" destOrd="0" presId="urn:microsoft.com/office/officeart/2009/layout/CirclePictureHierarchy"/>
    <dgm:cxn modelId="{D68E6D37-8091-485A-B4C6-00B04064ECDC}" type="presParOf" srcId="{698E8140-15BF-4E2C-96BA-A27B89076D59}" destId="{21ECA585-23C6-4C94-9A8B-EE2421BAA5CD}" srcOrd="0" destOrd="0" presId="urn:microsoft.com/office/officeart/2009/layout/CirclePictureHierarchy"/>
    <dgm:cxn modelId="{2A411686-C17B-4E43-979E-A06C09D0322E}" type="presParOf" srcId="{21ECA585-23C6-4C94-9A8B-EE2421BAA5CD}" destId="{3CD96990-3EC8-48C0-8700-5BFD37D9CCA1}" srcOrd="0" destOrd="0" presId="urn:microsoft.com/office/officeart/2009/layout/CirclePictureHierarchy"/>
    <dgm:cxn modelId="{70B3876D-55C4-4975-8D64-BB77FC71BC7C}" type="presParOf" srcId="{3CD96990-3EC8-48C0-8700-5BFD37D9CCA1}" destId="{3AFBDC33-7D1A-4465-B4CC-EFABDCDA915E}" srcOrd="0" destOrd="0" presId="urn:microsoft.com/office/officeart/2009/layout/CirclePictureHierarchy"/>
    <dgm:cxn modelId="{E12955FC-7681-4F20-BB59-BF19B2ACAFEE}" type="presParOf" srcId="{3CD96990-3EC8-48C0-8700-5BFD37D9CCA1}" destId="{E318C780-6EE2-4729-BB24-C400B98C86AF}" srcOrd="1" destOrd="0" presId="urn:microsoft.com/office/officeart/2009/layout/CirclePictureHierarchy"/>
    <dgm:cxn modelId="{6796E481-C17B-447E-A177-F5BCB0B3A66F}" type="presParOf" srcId="{21ECA585-23C6-4C94-9A8B-EE2421BAA5CD}" destId="{763B9E01-56B6-400C-8C63-FF958ED4F353}" srcOrd="1" destOrd="0" presId="urn:microsoft.com/office/officeart/2009/layout/CirclePictureHierarchy"/>
    <dgm:cxn modelId="{32AAB940-2528-492C-9560-7F95911681A9}" type="presParOf" srcId="{763B9E01-56B6-400C-8C63-FF958ED4F353}" destId="{14BB9AC5-BD59-4555-8CA1-7D9EA27D5B17}" srcOrd="0" destOrd="0" presId="urn:microsoft.com/office/officeart/2009/layout/CirclePictureHierarchy"/>
    <dgm:cxn modelId="{A795E2DA-510A-4DDE-8494-BB943390C397}" type="presParOf" srcId="{763B9E01-56B6-400C-8C63-FF958ED4F353}" destId="{95215B5A-3370-4775-9510-9BC0A58DCCE5}" srcOrd="1" destOrd="0" presId="urn:microsoft.com/office/officeart/2009/layout/CirclePictureHierarchy"/>
    <dgm:cxn modelId="{BF7E21F6-1E37-4DB3-B781-3B4E2ABE2E60}" type="presParOf" srcId="{95215B5A-3370-4775-9510-9BC0A58DCCE5}" destId="{0B712079-0C25-428C-9BAD-FBD9D8022C02}" srcOrd="0" destOrd="0" presId="urn:microsoft.com/office/officeart/2009/layout/CirclePictureHierarchy"/>
    <dgm:cxn modelId="{FBC5586D-54D6-4789-8610-AF37BAA25B47}" type="presParOf" srcId="{0B712079-0C25-428C-9BAD-FBD9D8022C02}" destId="{15FC7F97-9263-41CF-8461-2CAB10BE075B}" srcOrd="0" destOrd="0" presId="urn:microsoft.com/office/officeart/2009/layout/CirclePictureHierarchy"/>
    <dgm:cxn modelId="{B45AB8FC-5904-4E81-B5C7-F50288C2F8B8}" type="presParOf" srcId="{0B712079-0C25-428C-9BAD-FBD9D8022C02}" destId="{49EF27F9-FCDE-45F4-9D60-98E7C10E302F}" srcOrd="1" destOrd="0" presId="urn:microsoft.com/office/officeart/2009/layout/CirclePictureHierarchy"/>
    <dgm:cxn modelId="{70F71955-91DA-4792-9E24-62FB756051B8}" type="presParOf" srcId="{95215B5A-3370-4775-9510-9BC0A58DCCE5}" destId="{F8B13B83-BCB4-47A2-947A-4D488C8FF3BA}" srcOrd="1" destOrd="0" presId="urn:microsoft.com/office/officeart/2009/layout/CirclePictureHierarchy"/>
    <dgm:cxn modelId="{B2ABF39C-BDB8-4581-8907-54DDED2798C4}" type="presParOf" srcId="{F8B13B83-BCB4-47A2-947A-4D488C8FF3BA}" destId="{86B0C533-26AA-43AE-94C7-9F02B366A2AF}" srcOrd="0" destOrd="0" presId="urn:microsoft.com/office/officeart/2009/layout/CirclePictureHierarchy"/>
    <dgm:cxn modelId="{A4152B9E-1215-4865-BEC9-D5E1D37062B3}" type="presParOf" srcId="{F8B13B83-BCB4-47A2-947A-4D488C8FF3BA}" destId="{FDA4A1B8-70AB-4347-9237-C8EBB5484B54}" srcOrd="1" destOrd="0" presId="urn:microsoft.com/office/officeart/2009/layout/CirclePictureHierarchy"/>
    <dgm:cxn modelId="{CDA1EBAE-D1CB-44F2-8500-88F9B68C5AA6}" type="presParOf" srcId="{FDA4A1B8-70AB-4347-9237-C8EBB5484B54}" destId="{8ED43182-0C98-4639-A403-064063088212}" srcOrd="0" destOrd="0" presId="urn:microsoft.com/office/officeart/2009/layout/CirclePictureHierarchy"/>
    <dgm:cxn modelId="{E2ACE1DA-17E0-46EF-8090-6E1CA743D937}" type="presParOf" srcId="{8ED43182-0C98-4639-A403-064063088212}" destId="{38958438-B251-40C7-AFAD-68087F05D035}" srcOrd="0" destOrd="0" presId="urn:microsoft.com/office/officeart/2009/layout/CirclePictureHierarchy"/>
    <dgm:cxn modelId="{4A48B53A-B59F-4D08-A748-4BABD2D1545D}" type="presParOf" srcId="{8ED43182-0C98-4639-A403-064063088212}" destId="{6AF91737-CE4B-44FB-8170-57FF23921048}" srcOrd="1" destOrd="0" presId="urn:microsoft.com/office/officeart/2009/layout/CirclePictureHierarchy"/>
    <dgm:cxn modelId="{DEFCC4B9-F5AF-47D7-BF57-04B297B1479D}" type="presParOf" srcId="{FDA4A1B8-70AB-4347-9237-C8EBB5484B54}" destId="{36C63F51-EE2C-4261-AC9A-A83700FE64F8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81B966-81CD-45FB-9848-A9BD81BFA95D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D09A5B9-6346-48A4-8473-007A19F3BD88}" type="pres">
      <dgm:prSet presAssocID="{4481B966-81CD-45FB-9848-A9BD81BFA9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60C85ED8-DD01-49D8-8964-7F6F91730BF1}" type="presOf" srcId="{4481B966-81CD-45FB-9848-A9BD81BFA95D}" destId="{DD09A5B9-6346-48A4-8473-007A19F3BD88}" srcOrd="0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9F4635-88BE-48D8-8974-C40694C853B6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DB8DF7C-6449-415A-9B4F-E900C2A43015}">
      <dgm:prSet phldrT="[Text]" custT="1"/>
      <dgm:spPr/>
      <dgm:t>
        <a:bodyPr/>
        <a:lstStyle/>
        <a:p>
          <a:pPr rtl="1"/>
          <a:r>
            <a:rPr lang="he-IL" sz="6600" dirty="0" smtClean="0"/>
            <a:t>ה'</a:t>
          </a:r>
          <a:endParaRPr lang="he-IL" sz="6600" dirty="0"/>
        </a:p>
      </dgm:t>
    </dgm:pt>
    <dgm:pt modelId="{5D83F882-0A86-41E2-AF00-3037D91FF705}" type="parTrans" cxnId="{1EF1E0C0-26E3-4161-9C3B-FA5F87B192BB}">
      <dgm:prSet/>
      <dgm:spPr/>
      <dgm:t>
        <a:bodyPr/>
        <a:lstStyle/>
        <a:p>
          <a:pPr rtl="1"/>
          <a:endParaRPr lang="he-IL"/>
        </a:p>
      </dgm:t>
    </dgm:pt>
    <dgm:pt modelId="{AB0B219D-C733-49C7-B177-1BA7416D6F3B}" type="sibTrans" cxnId="{1EF1E0C0-26E3-4161-9C3B-FA5F87B192BB}">
      <dgm:prSet/>
      <dgm:spPr/>
      <dgm:t>
        <a:bodyPr/>
        <a:lstStyle/>
        <a:p>
          <a:pPr rtl="1"/>
          <a:endParaRPr lang="he-IL"/>
        </a:p>
      </dgm:t>
    </dgm:pt>
    <dgm:pt modelId="{828AAF37-1654-4D21-A660-6332EE4D2D6E}">
      <dgm:prSet phldrT="[Text]"/>
      <dgm:spPr/>
      <dgm:t>
        <a:bodyPr/>
        <a:lstStyle/>
        <a:p>
          <a:pPr rtl="1"/>
          <a:r>
            <a:rPr lang="he-IL" dirty="0" smtClean="0"/>
            <a:t>אחאב</a:t>
          </a:r>
          <a:endParaRPr lang="he-IL" dirty="0"/>
        </a:p>
      </dgm:t>
    </dgm:pt>
    <dgm:pt modelId="{5A79E021-27E9-4AE7-A0BA-AA56EFA080E0}" type="parTrans" cxnId="{D09866E6-4553-4972-A614-AE1908139B50}">
      <dgm:prSet/>
      <dgm:spPr/>
      <dgm:t>
        <a:bodyPr/>
        <a:lstStyle/>
        <a:p>
          <a:pPr rtl="1"/>
          <a:endParaRPr lang="he-IL"/>
        </a:p>
      </dgm:t>
    </dgm:pt>
    <dgm:pt modelId="{68204D64-0741-4D75-AE15-A582D67DFF9B}" type="sibTrans" cxnId="{D09866E6-4553-4972-A614-AE1908139B50}">
      <dgm:prSet/>
      <dgm:spPr/>
      <dgm:t>
        <a:bodyPr/>
        <a:lstStyle/>
        <a:p>
          <a:pPr rtl="1"/>
          <a:endParaRPr lang="he-IL"/>
        </a:p>
      </dgm:t>
    </dgm:pt>
    <dgm:pt modelId="{92312F8E-F2D4-4DCF-B494-3872D85D03D1}">
      <dgm:prSet phldrT="[Text]"/>
      <dgm:spPr/>
      <dgm:t>
        <a:bodyPr/>
        <a:lstStyle/>
        <a:p>
          <a:pPr rtl="1"/>
          <a:r>
            <a:rPr lang="he-IL" dirty="0" smtClean="0"/>
            <a:t>בן-הדד</a:t>
          </a:r>
        </a:p>
        <a:p>
          <a:pPr rtl="1"/>
          <a:endParaRPr lang="he-IL" dirty="0"/>
        </a:p>
      </dgm:t>
    </dgm:pt>
    <dgm:pt modelId="{83E78B9A-29AF-4EB5-9BA3-F8E04E50C494}" type="parTrans" cxnId="{79419006-0465-4A43-A03D-25EBE55FEF87}">
      <dgm:prSet/>
      <dgm:spPr/>
      <dgm:t>
        <a:bodyPr/>
        <a:lstStyle/>
        <a:p>
          <a:pPr rtl="1"/>
          <a:endParaRPr lang="he-IL"/>
        </a:p>
      </dgm:t>
    </dgm:pt>
    <dgm:pt modelId="{2063F369-21B8-48CE-90BB-1B1FA74B4339}" type="sibTrans" cxnId="{79419006-0465-4A43-A03D-25EBE55FEF87}">
      <dgm:prSet/>
      <dgm:spPr/>
      <dgm:t>
        <a:bodyPr/>
        <a:lstStyle/>
        <a:p>
          <a:pPr rtl="1"/>
          <a:endParaRPr lang="he-IL"/>
        </a:p>
      </dgm:t>
    </dgm:pt>
    <dgm:pt modelId="{698E8140-15BF-4E2C-96BA-A27B89076D59}" type="pres">
      <dgm:prSet presAssocID="{B89F4635-88BE-48D8-8974-C40694C853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ECA585-23C6-4C94-9A8B-EE2421BAA5CD}" type="pres">
      <dgm:prSet presAssocID="{7DB8DF7C-6449-415A-9B4F-E900C2A43015}" presName="hierRoot1" presStyleCnt="0"/>
      <dgm:spPr/>
    </dgm:pt>
    <dgm:pt modelId="{3CD96990-3EC8-48C0-8700-5BFD37D9CCA1}" type="pres">
      <dgm:prSet presAssocID="{7DB8DF7C-6449-415A-9B4F-E900C2A43015}" presName="composite" presStyleCnt="0"/>
      <dgm:spPr/>
    </dgm:pt>
    <dgm:pt modelId="{3AFBDC33-7D1A-4465-B4CC-EFABDCDA915E}" type="pres">
      <dgm:prSet presAssocID="{7DB8DF7C-6449-415A-9B4F-E900C2A43015}" presName="image" presStyleLbl="node0" presStyleIdx="0" presStyleCnt="1"/>
      <dgm:spPr/>
    </dgm:pt>
    <dgm:pt modelId="{E318C780-6EE2-4729-BB24-C400B98C86AF}" type="pres">
      <dgm:prSet presAssocID="{7DB8DF7C-6449-415A-9B4F-E900C2A43015}" presName="text" presStyleLbl="revTx" presStyleIdx="0" presStyleCnt="3">
        <dgm:presLayoutVars>
          <dgm:chPref val="3"/>
        </dgm:presLayoutVars>
      </dgm:prSet>
      <dgm:spPr/>
    </dgm:pt>
    <dgm:pt modelId="{763B9E01-56B6-400C-8C63-FF958ED4F353}" type="pres">
      <dgm:prSet presAssocID="{7DB8DF7C-6449-415A-9B4F-E900C2A43015}" presName="hierChild2" presStyleCnt="0"/>
      <dgm:spPr/>
    </dgm:pt>
    <dgm:pt modelId="{14BB9AC5-BD59-4555-8CA1-7D9EA27D5B17}" type="pres">
      <dgm:prSet presAssocID="{5A79E021-27E9-4AE7-A0BA-AA56EFA080E0}" presName="Name10" presStyleLbl="parChTrans1D2" presStyleIdx="0" presStyleCnt="1"/>
      <dgm:spPr/>
    </dgm:pt>
    <dgm:pt modelId="{95215B5A-3370-4775-9510-9BC0A58DCCE5}" type="pres">
      <dgm:prSet presAssocID="{828AAF37-1654-4D21-A660-6332EE4D2D6E}" presName="hierRoot2" presStyleCnt="0"/>
      <dgm:spPr/>
    </dgm:pt>
    <dgm:pt modelId="{0B712079-0C25-428C-9BAD-FBD9D8022C02}" type="pres">
      <dgm:prSet presAssocID="{828AAF37-1654-4D21-A660-6332EE4D2D6E}" presName="composite2" presStyleCnt="0"/>
      <dgm:spPr/>
    </dgm:pt>
    <dgm:pt modelId="{15FC7F97-9263-41CF-8461-2CAB10BE075B}" type="pres">
      <dgm:prSet presAssocID="{828AAF37-1654-4D21-A660-6332EE4D2D6E}" presName="image2" presStyleLbl="node2" presStyleIdx="0" presStyleCnt="1" custAng="14882465"/>
      <dgm:spPr/>
    </dgm:pt>
    <dgm:pt modelId="{49EF27F9-FCDE-45F4-9D60-98E7C10E302F}" type="pres">
      <dgm:prSet presAssocID="{828AAF37-1654-4D21-A660-6332EE4D2D6E}" presName="text2" presStyleLbl="revTx" presStyleIdx="1" presStyleCnt="3">
        <dgm:presLayoutVars>
          <dgm:chPref val="3"/>
        </dgm:presLayoutVars>
      </dgm:prSet>
      <dgm:spPr/>
    </dgm:pt>
    <dgm:pt modelId="{F8B13B83-BCB4-47A2-947A-4D488C8FF3BA}" type="pres">
      <dgm:prSet presAssocID="{828AAF37-1654-4D21-A660-6332EE4D2D6E}" presName="hierChild3" presStyleCnt="0"/>
      <dgm:spPr/>
    </dgm:pt>
    <dgm:pt modelId="{86B0C533-26AA-43AE-94C7-9F02B366A2AF}" type="pres">
      <dgm:prSet presAssocID="{83E78B9A-29AF-4EB5-9BA3-F8E04E50C494}" presName="Name17" presStyleLbl="parChTrans1D3" presStyleIdx="0" presStyleCnt="1"/>
      <dgm:spPr/>
    </dgm:pt>
    <dgm:pt modelId="{FDA4A1B8-70AB-4347-9237-C8EBB5484B54}" type="pres">
      <dgm:prSet presAssocID="{92312F8E-F2D4-4DCF-B494-3872D85D03D1}" presName="hierRoot3" presStyleCnt="0"/>
      <dgm:spPr/>
    </dgm:pt>
    <dgm:pt modelId="{8ED43182-0C98-4639-A403-064063088212}" type="pres">
      <dgm:prSet presAssocID="{92312F8E-F2D4-4DCF-B494-3872D85D03D1}" presName="composite3" presStyleCnt="0"/>
      <dgm:spPr/>
    </dgm:pt>
    <dgm:pt modelId="{38958438-B251-40C7-AFAD-68087F05D035}" type="pres">
      <dgm:prSet presAssocID="{92312F8E-F2D4-4DCF-B494-3872D85D03D1}" presName="image3" presStyleLbl="node3" presStyleIdx="0" presStyleCnt="1"/>
      <dgm:spPr>
        <a:ln w="76200"/>
      </dgm:spPr>
    </dgm:pt>
    <dgm:pt modelId="{6AF91737-CE4B-44FB-8170-57FF23921048}" type="pres">
      <dgm:prSet presAssocID="{92312F8E-F2D4-4DCF-B494-3872D85D03D1}" presName="text3" presStyleLbl="revTx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6C63F51-EE2C-4261-AC9A-A83700FE64F8}" type="pres">
      <dgm:prSet presAssocID="{92312F8E-F2D4-4DCF-B494-3872D85D03D1}" presName="hierChild4" presStyleCnt="0"/>
      <dgm:spPr/>
    </dgm:pt>
  </dgm:ptLst>
  <dgm:cxnLst>
    <dgm:cxn modelId="{D09866E6-4553-4972-A614-AE1908139B50}" srcId="{7DB8DF7C-6449-415A-9B4F-E900C2A43015}" destId="{828AAF37-1654-4D21-A660-6332EE4D2D6E}" srcOrd="0" destOrd="0" parTransId="{5A79E021-27E9-4AE7-A0BA-AA56EFA080E0}" sibTransId="{68204D64-0741-4D75-AE15-A582D67DFF9B}"/>
    <dgm:cxn modelId="{EBDC6F44-52E9-4B21-8156-F8082276FB81}" type="presOf" srcId="{83E78B9A-29AF-4EB5-9BA3-F8E04E50C494}" destId="{86B0C533-26AA-43AE-94C7-9F02B366A2AF}" srcOrd="0" destOrd="0" presId="urn:microsoft.com/office/officeart/2009/layout/CirclePictureHierarchy"/>
    <dgm:cxn modelId="{9C3C01F3-9258-4DFE-9BD2-1E68BDE946F8}" type="presOf" srcId="{B89F4635-88BE-48D8-8974-C40694C853B6}" destId="{698E8140-15BF-4E2C-96BA-A27B89076D59}" srcOrd="0" destOrd="0" presId="urn:microsoft.com/office/officeart/2009/layout/CirclePictureHierarchy"/>
    <dgm:cxn modelId="{5FD846E4-0BA0-44C9-BBCF-5F3776CD47D7}" type="presOf" srcId="{5A79E021-27E9-4AE7-A0BA-AA56EFA080E0}" destId="{14BB9AC5-BD59-4555-8CA1-7D9EA27D5B17}" srcOrd="0" destOrd="0" presId="urn:microsoft.com/office/officeart/2009/layout/CirclePictureHierarchy"/>
    <dgm:cxn modelId="{A55CE970-0210-4D55-9738-C01E0A0ECF33}" type="presOf" srcId="{828AAF37-1654-4D21-A660-6332EE4D2D6E}" destId="{49EF27F9-FCDE-45F4-9D60-98E7C10E302F}" srcOrd="0" destOrd="0" presId="urn:microsoft.com/office/officeart/2009/layout/CirclePictureHierarchy"/>
    <dgm:cxn modelId="{AA1C388F-14C8-40B3-B16E-A2A9500D019F}" type="presOf" srcId="{92312F8E-F2D4-4DCF-B494-3872D85D03D1}" destId="{6AF91737-CE4B-44FB-8170-57FF23921048}" srcOrd="0" destOrd="0" presId="urn:microsoft.com/office/officeart/2009/layout/CirclePictureHierarchy"/>
    <dgm:cxn modelId="{1EF1E0C0-26E3-4161-9C3B-FA5F87B192BB}" srcId="{B89F4635-88BE-48D8-8974-C40694C853B6}" destId="{7DB8DF7C-6449-415A-9B4F-E900C2A43015}" srcOrd="0" destOrd="0" parTransId="{5D83F882-0A86-41E2-AF00-3037D91FF705}" sibTransId="{AB0B219D-C733-49C7-B177-1BA7416D6F3B}"/>
    <dgm:cxn modelId="{79419006-0465-4A43-A03D-25EBE55FEF87}" srcId="{828AAF37-1654-4D21-A660-6332EE4D2D6E}" destId="{92312F8E-F2D4-4DCF-B494-3872D85D03D1}" srcOrd="0" destOrd="0" parTransId="{83E78B9A-29AF-4EB5-9BA3-F8E04E50C494}" sibTransId="{2063F369-21B8-48CE-90BB-1B1FA74B4339}"/>
    <dgm:cxn modelId="{55C940AF-07BB-4F0F-A601-267E0D98762C}" type="presOf" srcId="{7DB8DF7C-6449-415A-9B4F-E900C2A43015}" destId="{E318C780-6EE2-4729-BB24-C400B98C86AF}" srcOrd="0" destOrd="0" presId="urn:microsoft.com/office/officeart/2009/layout/CirclePictureHierarchy"/>
    <dgm:cxn modelId="{DAA057FC-50FE-4348-9E4F-F7692F1897FF}" type="presParOf" srcId="{698E8140-15BF-4E2C-96BA-A27B89076D59}" destId="{21ECA585-23C6-4C94-9A8B-EE2421BAA5CD}" srcOrd="0" destOrd="0" presId="urn:microsoft.com/office/officeart/2009/layout/CirclePictureHierarchy"/>
    <dgm:cxn modelId="{9C9C4ED8-1145-444D-8AAC-A947469F619B}" type="presParOf" srcId="{21ECA585-23C6-4C94-9A8B-EE2421BAA5CD}" destId="{3CD96990-3EC8-48C0-8700-5BFD37D9CCA1}" srcOrd="0" destOrd="0" presId="urn:microsoft.com/office/officeart/2009/layout/CirclePictureHierarchy"/>
    <dgm:cxn modelId="{997E10FA-81DF-4248-A2B9-E7E0DFA5807D}" type="presParOf" srcId="{3CD96990-3EC8-48C0-8700-5BFD37D9CCA1}" destId="{3AFBDC33-7D1A-4465-B4CC-EFABDCDA915E}" srcOrd="0" destOrd="0" presId="urn:microsoft.com/office/officeart/2009/layout/CirclePictureHierarchy"/>
    <dgm:cxn modelId="{F2835EEC-AB2D-4219-9ABE-A8D0EE335AB7}" type="presParOf" srcId="{3CD96990-3EC8-48C0-8700-5BFD37D9CCA1}" destId="{E318C780-6EE2-4729-BB24-C400B98C86AF}" srcOrd="1" destOrd="0" presId="urn:microsoft.com/office/officeart/2009/layout/CirclePictureHierarchy"/>
    <dgm:cxn modelId="{035048CF-6D22-4C5D-B1F6-574FA06151F0}" type="presParOf" srcId="{21ECA585-23C6-4C94-9A8B-EE2421BAA5CD}" destId="{763B9E01-56B6-400C-8C63-FF958ED4F353}" srcOrd="1" destOrd="0" presId="urn:microsoft.com/office/officeart/2009/layout/CirclePictureHierarchy"/>
    <dgm:cxn modelId="{0A6180D2-B37E-4796-997C-B9B3C18BB8FC}" type="presParOf" srcId="{763B9E01-56B6-400C-8C63-FF958ED4F353}" destId="{14BB9AC5-BD59-4555-8CA1-7D9EA27D5B17}" srcOrd="0" destOrd="0" presId="urn:microsoft.com/office/officeart/2009/layout/CirclePictureHierarchy"/>
    <dgm:cxn modelId="{4F38E78C-16A3-4738-B693-CC3C6BFE0BC3}" type="presParOf" srcId="{763B9E01-56B6-400C-8C63-FF958ED4F353}" destId="{95215B5A-3370-4775-9510-9BC0A58DCCE5}" srcOrd="1" destOrd="0" presId="urn:microsoft.com/office/officeart/2009/layout/CirclePictureHierarchy"/>
    <dgm:cxn modelId="{02F1BD53-326C-42D3-9B3F-7B3480A0D35B}" type="presParOf" srcId="{95215B5A-3370-4775-9510-9BC0A58DCCE5}" destId="{0B712079-0C25-428C-9BAD-FBD9D8022C02}" srcOrd="0" destOrd="0" presId="urn:microsoft.com/office/officeart/2009/layout/CirclePictureHierarchy"/>
    <dgm:cxn modelId="{D7D4512A-9FA0-4F39-B227-ACFE61FFEE8A}" type="presParOf" srcId="{0B712079-0C25-428C-9BAD-FBD9D8022C02}" destId="{15FC7F97-9263-41CF-8461-2CAB10BE075B}" srcOrd="0" destOrd="0" presId="urn:microsoft.com/office/officeart/2009/layout/CirclePictureHierarchy"/>
    <dgm:cxn modelId="{13CC6AF6-9955-4DE6-B2F0-38B43A1E7263}" type="presParOf" srcId="{0B712079-0C25-428C-9BAD-FBD9D8022C02}" destId="{49EF27F9-FCDE-45F4-9D60-98E7C10E302F}" srcOrd="1" destOrd="0" presId="urn:microsoft.com/office/officeart/2009/layout/CirclePictureHierarchy"/>
    <dgm:cxn modelId="{89DDB3E3-9761-44FE-B862-C1E153CE888A}" type="presParOf" srcId="{95215B5A-3370-4775-9510-9BC0A58DCCE5}" destId="{F8B13B83-BCB4-47A2-947A-4D488C8FF3BA}" srcOrd="1" destOrd="0" presId="urn:microsoft.com/office/officeart/2009/layout/CirclePictureHierarchy"/>
    <dgm:cxn modelId="{513FD446-2AA7-4C97-A673-A7C0570FD276}" type="presParOf" srcId="{F8B13B83-BCB4-47A2-947A-4D488C8FF3BA}" destId="{86B0C533-26AA-43AE-94C7-9F02B366A2AF}" srcOrd="0" destOrd="0" presId="urn:microsoft.com/office/officeart/2009/layout/CirclePictureHierarchy"/>
    <dgm:cxn modelId="{D3619AD3-23E2-4E0F-BF4F-CECB60F45468}" type="presParOf" srcId="{F8B13B83-BCB4-47A2-947A-4D488C8FF3BA}" destId="{FDA4A1B8-70AB-4347-9237-C8EBB5484B54}" srcOrd="1" destOrd="0" presId="urn:microsoft.com/office/officeart/2009/layout/CirclePictureHierarchy"/>
    <dgm:cxn modelId="{0053AD47-7704-4EC1-BE98-56E316E37C27}" type="presParOf" srcId="{FDA4A1B8-70AB-4347-9237-C8EBB5484B54}" destId="{8ED43182-0C98-4639-A403-064063088212}" srcOrd="0" destOrd="0" presId="urn:microsoft.com/office/officeart/2009/layout/CirclePictureHierarchy"/>
    <dgm:cxn modelId="{FABB04DC-2436-4CAD-A489-D5FA5D87C084}" type="presParOf" srcId="{8ED43182-0C98-4639-A403-064063088212}" destId="{38958438-B251-40C7-AFAD-68087F05D035}" srcOrd="0" destOrd="0" presId="urn:microsoft.com/office/officeart/2009/layout/CirclePictureHierarchy"/>
    <dgm:cxn modelId="{E890CD50-0DDC-4564-87B6-FC162793932A}" type="presParOf" srcId="{8ED43182-0C98-4639-A403-064063088212}" destId="{6AF91737-CE4B-44FB-8170-57FF23921048}" srcOrd="1" destOrd="0" presId="urn:microsoft.com/office/officeart/2009/layout/CirclePictureHierarchy"/>
    <dgm:cxn modelId="{20AEFCE1-3035-4E1E-B233-B7027655F711}" type="presParOf" srcId="{FDA4A1B8-70AB-4347-9237-C8EBB5484B54}" destId="{36C63F51-EE2C-4261-AC9A-A83700FE64F8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C3C8A-5C22-4214-8852-EDCABFB2E0B9}">
      <dsp:nvSpPr>
        <dsp:cNvPr id="0" name=""/>
        <dsp:cNvSpPr/>
      </dsp:nvSpPr>
      <dsp:spPr>
        <a:xfrm rot="21300000">
          <a:off x="15827" y="1548784"/>
          <a:ext cx="5126131" cy="58701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5BE9B-CD71-493B-980E-C9CD197FA63D}">
      <dsp:nvSpPr>
        <dsp:cNvPr id="0" name=""/>
        <dsp:cNvSpPr/>
      </dsp:nvSpPr>
      <dsp:spPr>
        <a:xfrm>
          <a:off x="618934" y="184229"/>
          <a:ext cx="1547336" cy="147383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D862F-5CD7-4AB6-BC30-4653EBF4A3FF}">
      <dsp:nvSpPr>
        <dsp:cNvPr id="0" name=""/>
        <dsp:cNvSpPr/>
      </dsp:nvSpPr>
      <dsp:spPr>
        <a:xfrm>
          <a:off x="2733627" y="0"/>
          <a:ext cx="1650491" cy="1547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בן-הדד מלך ארם</a:t>
          </a:r>
          <a:endParaRPr lang="he-IL" sz="2800" kern="1200" dirty="0"/>
        </a:p>
      </dsp:txBody>
      <dsp:txXfrm>
        <a:off x="2733627" y="0"/>
        <a:ext cx="1650491" cy="1547526"/>
      </dsp:txXfrm>
    </dsp:sp>
    <dsp:sp modelId="{3BA43565-B8AF-4F2B-963C-3EB470907DBD}">
      <dsp:nvSpPr>
        <dsp:cNvPr id="0" name=""/>
        <dsp:cNvSpPr/>
      </dsp:nvSpPr>
      <dsp:spPr>
        <a:xfrm>
          <a:off x="2991516" y="2026523"/>
          <a:ext cx="1547336" cy="147383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F6D84-C44B-46ED-8048-AA0D0743D48B}">
      <dsp:nvSpPr>
        <dsp:cNvPr id="0" name=""/>
        <dsp:cNvSpPr/>
      </dsp:nvSpPr>
      <dsp:spPr>
        <a:xfrm>
          <a:off x="773668" y="2137061"/>
          <a:ext cx="1650491" cy="1547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אחאב מלך ישראל</a:t>
          </a:r>
          <a:endParaRPr lang="he-IL" sz="2800" kern="1200" dirty="0"/>
        </a:p>
      </dsp:txBody>
      <dsp:txXfrm>
        <a:off x="773668" y="2137061"/>
        <a:ext cx="1650491" cy="1547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2EB5-3F9A-4F55-A210-0F05D0561BCC}">
      <dsp:nvSpPr>
        <dsp:cNvPr id="0" name=""/>
        <dsp:cNvSpPr/>
      </dsp:nvSpPr>
      <dsp:spPr>
        <a:xfrm>
          <a:off x="878340" y="1473969"/>
          <a:ext cx="189425" cy="500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859"/>
              </a:lnTo>
              <a:lnTo>
                <a:pt x="189425" y="269859"/>
              </a:lnTo>
              <a:lnTo>
                <a:pt x="189425" y="5001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6F56B-CD56-4FA7-B02D-167A32B2B9D4}">
      <dsp:nvSpPr>
        <dsp:cNvPr id="0" name=""/>
        <dsp:cNvSpPr/>
      </dsp:nvSpPr>
      <dsp:spPr>
        <a:xfrm>
          <a:off x="141356" y="0"/>
          <a:ext cx="1473969" cy="1473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16E7A-FFE2-47A2-BA35-C997B601DE79}">
      <dsp:nvSpPr>
        <dsp:cNvPr id="0" name=""/>
        <dsp:cNvSpPr/>
      </dsp:nvSpPr>
      <dsp:spPr>
        <a:xfrm>
          <a:off x="2223101" y="17933"/>
          <a:ext cx="2210953" cy="1473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בן-הדד מלך ארם</a:t>
          </a:r>
          <a:endParaRPr lang="he-IL" sz="3200" kern="1200" dirty="0"/>
        </a:p>
      </dsp:txBody>
      <dsp:txXfrm>
        <a:off x="2223101" y="17933"/>
        <a:ext cx="2210953" cy="1473969"/>
      </dsp:txXfrm>
    </dsp:sp>
    <dsp:sp modelId="{3B4CEFE4-3AA2-40CA-95E4-2391186106A7}">
      <dsp:nvSpPr>
        <dsp:cNvPr id="0" name=""/>
        <dsp:cNvSpPr/>
      </dsp:nvSpPr>
      <dsp:spPr>
        <a:xfrm>
          <a:off x="330781" y="1974135"/>
          <a:ext cx="1473969" cy="1473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B51C6-2FDF-4E24-9E76-BBB84631886D}">
      <dsp:nvSpPr>
        <dsp:cNvPr id="0" name=""/>
        <dsp:cNvSpPr/>
      </dsp:nvSpPr>
      <dsp:spPr>
        <a:xfrm>
          <a:off x="3781796" y="1728334"/>
          <a:ext cx="1070610" cy="669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אחאב מלך ישראל</a:t>
          </a:r>
          <a:endParaRPr lang="he-IL" sz="1700" kern="1200" dirty="0"/>
        </a:p>
      </dsp:txBody>
      <dsp:txXfrm>
        <a:off x="3781796" y="1728334"/>
        <a:ext cx="1070610" cy="6696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0C533-26AA-43AE-94C7-9F02B366A2AF}">
      <dsp:nvSpPr>
        <dsp:cNvPr id="0" name=""/>
        <dsp:cNvSpPr/>
      </dsp:nvSpPr>
      <dsp:spPr>
        <a:xfrm>
          <a:off x="4927256" y="2648302"/>
          <a:ext cx="91440" cy="354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B9AC5-BD59-4555-8CA1-7D9EA27D5B17}">
      <dsp:nvSpPr>
        <dsp:cNvPr id="0" name=""/>
        <dsp:cNvSpPr/>
      </dsp:nvSpPr>
      <dsp:spPr>
        <a:xfrm>
          <a:off x="4927256" y="1167612"/>
          <a:ext cx="91440" cy="354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BDC33-7D1A-4465-B4CC-EFABDCDA915E}">
      <dsp:nvSpPr>
        <dsp:cNvPr id="0" name=""/>
        <dsp:cNvSpPr/>
      </dsp:nvSpPr>
      <dsp:spPr>
        <a:xfrm>
          <a:off x="4409976" y="41612"/>
          <a:ext cx="1125999" cy="1125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8C780-6EE2-4729-BB24-C400B98C86AF}">
      <dsp:nvSpPr>
        <dsp:cNvPr id="0" name=""/>
        <dsp:cNvSpPr/>
      </dsp:nvSpPr>
      <dsp:spPr>
        <a:xfrm>
          <a:off x="5535976" y="38797"/>
          <a:ext cx="1688999" cy="112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600" kern="1200" dirty="0" smtClean="0"/>
            <a:t>ה'</a:t>
          </a:r>
          <a:endParaRPr lang="he-IL" sz="6600" kern="1200" dirty="0"/>
        </a:p>
      </dsp:txBody>
      <dsp:txXfrm>
        <a:off x="5535976" y="38797"/>
        <a:ext cx="1688999" cy="1125999"/>
      </dsp:txXfrm>
    </dsp:sp>
    <dsp:sp modelId="{15FC7F97-9263-41CF-8461-2CAB10BE075B}">
      <dsp:nvSpPr>
        <dsp:cNvPr id="0" name=""/>
        <dsp:cNvSpPr/>
      </dsp:nvSpPr>
      <dsp:spPr>
        <a:xfrm rot="14882465">
          <a:off x="4409976" y="1522302"/>
          <a:ext cx="1125999" cy="1125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F27F9-FCDE-45F4-9D60-98E7C10E302F}">
      <dsp:nvSpPr>
        <dsp:cNvPr id="0" name=""/>
        <dsp:cNvSpPr/>
      </dsp:nvSpPr>
      <dsp:spPr>
        <a:xfrm>
          <a:off x="5535976" y="1519487"/>
          <a:ext cx="1688999" cy="112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אחאב</a:t>
          </a:r>
          <a:endParaRPr lang="he-IL" sz="2800" kern="1200" dirty="0"/>
        </a:p>
      </dsp:txBody>
      <dsp:txXfrm>
        <a:off x="5535976" y="1519487"/>
        <a:ext cx="1688999" cy="1125999"/>
      </dsp:txXfrm>
    </dsp:sp>
    <dsp:sp modelId="{38958438-B251-40C7-AFAD-68087F05D035}">
      <dsp:nvSpPr>
        <dsp:cNvPr id="0" name=""/>
        <dsp:cNvSpPr/>
      </dsp:nvSpPr>
      <dsp:spPr>
        <a:xfrm>
          <a:off x="4409976" y="3002992"/>
          <a:ext cx="1125999" cy="1125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91737-CE4B-44FB-8170-57FF23921048}">
      <dsp:nvSpPr>
        <dsp:cNvPr id="0" name=""/>
        <dsp:cNvSpPr/>
      </dsp:nvSpPr>
      <dsp:spPr>
        <a:xfrm>
          <a:off x="5535976" y="3000177"/>
          <a:ext cx="1688999" cy="112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בן-הדד</a:t>
          </a:r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800" kern="1200" dirty="0"/>
        </a:p>
      </dsp:txBody>
      <dsp:txXfrm>
        <a:off x="5535976" y="3000177"/>
        <a:ext cx="1688999" cy="1125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0C533-26AA-43AE-94C7-9F02B366A2AF}">
      <dsp:nvSpPr>
        <dsp:cNvPr id="0" name=""/>
        <dsp:cNvSpPr/>
      </dsp:nvSpPr>
      <dsp:spPr>
        <a:xfrm>
          <a:off x="4927256" y="2648302"/>
          <a:ext cx="91440" cy="354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B9AC5-BD59-4555-8CA1-7D9EA27D5B17}">
      <dsp:nvSpPr>
        <dsp:cNvPr id="0" name=""/>
        <dsp:cNvSpPr/>
      </dsp:nvSpPr>
      <dsp:spPr>
        <a:xfrm>
          <a:off x="4927256" y="1167612"/>
          <a:ext cx="91440" cy="354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BDC33-7D1A-4465-B4CC-EFABDCDA915E}">
      <dsp:nvSpPr>
        <dsp:cNvPr id="0" name=""/>
        <dsp:cNvSpPr/>
      </dsp:nvSpPr>
      <dsp:spPr>
        <a:xfrm>
          <a:off x="4409976" y="41612"/>
          <a:ext cx="1125999" cy="1125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8C780-6EE2-4729-BB24-C400B98C86AF}">
      <dsp:nvSpPr>
        <dsp:cNvPr id="0" name=""/>
        <dsp:cNvSpPr/>
      </dsp:nvSpPr>
      <dsp:spPr>
        <a:xfrm>
          <a:off x="5535976" y="38797"/>
          <a:ext cx="1688999" cy="112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600" kern="1200" dirty="0" smtClean="0"/>
            <a:t>ה'</a:t>
          </a:r>
          <a:endParaRPr lang="he-IL" sz="6600" kern="1200" dirty="0"/>
        </a:p>
      </dsp:txBody>
      <dsp:txXfrm>
        <a:off x="5535976" y="38797"/>
        <a:ext cx="1688999" cy="1125999"/>
      </dsp:txXfrm>
    </dsp:sp>
    <dsp:sp modelId="{15FC7F97-9263-41CF-8461-2CAB10BE075B}">
      <dsp:nvSpPr>
        <dsp:cNvPr id="0" name=""/>
        <dsp:cNvSpPr/>
      </dsp:nvSpPr>
      <dsp:spPr>
        <a:xfrm rot="14882465">
          <a:off x="4409976" y="1522302"/>
          <a:ext cx="1125999" cy="1125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F27F9-FCDE-45F4-9D60-98E7C10E302F}">
      <dsp:nvSpPr>
        <dsp:cNvPr id="0" name=""/>
        <dsp:cNvSpPr/>
      </dsp:nvSpPr>
      <dsp:spPr>
        <a:xfrm>
          <a:off x="5535976" y="1519487"/>
          <a:ext cx="1688999" cy="112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אחאב</a:t>
          </a:r>
          <a:endParaRPr lang="he-IL" sz="2800" kern="1200" dirty="0"/>
        </a:p>
      </dsp:txBody>
      <dsp:txXfrm>
        <a:off x="5535976" y="1519487"/>
        <a:ext cx="1688999" cy="1125999"/>
      </dsp:txXfrm>
    </dsp:sp>
    <dsp:sp modelId="{38958438-B251-40C7-AFAD-68087F05D035}">
      <dsp:nvSpPr>
        <dsp:cNvPr id="0" name=""/>
        <dsp:cNvSpPr/>
      </dsp:nvSpPr>
      <dsp:spPr>
        <a:xfrm>
          <a:off x="4409976" y="3002992"/>
          <a:ext cx="1125999" cy="1125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91737-CE4B-44FB-8170-57FF23921048}">
      <dsp:nvSpPr>
        <dsp:cNvPr id="0" name=""/>
        <dsp:cNvSpPr/>
      </dsp:nvSpPr>
      <dsp:spPr>
        <a:xfrm>
          <a:off x="5535976" y="3000177"/>
          <a:ext cx="1688999" cy="112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בן-הדד</a:t>
          </a:r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800" kern="1200" dirty="0"/>
        </a:p>
      </dsp:txBody>
      <dsp:txXfrm>
        <a:off x="5535976" y="3000177"/>
        <a:ext cx="1688999" cy="1125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214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89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6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55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141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862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966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136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498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461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641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24B3-DC4E-4C73-80E8-938A47C1216C}" type="datetimeFigureOut">
              <a:rPr lang="he-IL" smtClean="0"/>
              <a:t>י"ב/אלול/תשע"ז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77440-C91A-4E1D-B6A8-DB17300FEC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849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/>
              <a:t>מלכים א פרק כ</a:t>
            </a:r>
            <a:endParaRPr lang="he-IL" sz="4800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אחאב מלך ישראל</a:t>
            </a:r>
          </a:p>
          <a:p>
            <a:r>
              <a:rPr lang="he-IL" sz="3200" dirty="0" smtClean="0"/>
              <a:t>נגד</a:t>
            </a:r>
          </a:p>
          <a:p>
            <a:r>
              <a:rPr lang="he-IL" sz="3200" dirty="0" smtClean="0"/>
              <a:t>בן-הדד מלך ארם-דמשק</a:t>
            </a: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853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היחס בין אחאב לבין בן-הדד</a:t>
            </a:r>
            <a:endParaRPr lang="he-IL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לפי אחאב</a:t>
            </a:r>
            <a:endParaRPr lang="he-IL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9123308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/>
              <a:t>לפי בן-הדד</a:t>
            </a:r>
            <a:endParaRPr lang="he-IL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50261929"/>
              </p:ext>
            </p:extLst>
          </p:nvPr>
        </p:nvGraphicFramePr>
        <p:xfrm>
          <a:off x="6172200" y="2505074"/>
          <a:ext cx="5183188" cy="3448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2080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פרק כ פס' י</a:t>
            </a:r>
            <a:endParaRPr lang="he-IL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/>
              <a:t>אִם־יִשְׂפֹּק</a:t>
            </a:r>
            <a:r>
              <a:rPr lang="he-IL" dirty="0"/>
              <a:t>֙ עֲפַ֣ר שֹֽׁמְר֔וֹן לִשְׁעָלִ֕ים </a:t>
            </a:r>
            <a:r>
              <a:rPr lang="he-IL" dirty="0" err="1"/>
              <a:t>לְכָל־הָעָ֖ם</a:t>
            </a:r>
            <a:r>
              <a:rPr lang="he-IL" dirty="0"/>
              <a:t> אֲשֶׁ֥ר בְּרַגְלָֽי</a:t>
            </a:r>
            <a:r>
              <a:rPr lang="he-IL" dirty="0" smtClean="0"/>
              <a:t>׃=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כל כך רב העם אשר אתי, כי (עד ש...) כל עפר שומרון ידבק בפרסות (=בכפות) רגליהם, ולא יספיק....(</a:t>
            </a:r>
            <a:r>
              <a:rPr lang="he-IL" dirty="0" err="1" smtClean="0"/>
              <a:t>רד''ק</a:t>
            </a:r>
            <a:r>
              <a:rPr lang="he-IL" dirty="0" smtClean="0"/>
              <a:t>)</a:t>
            </a:r>
          </a:p>
          <a:p>
            <a:pPr marL="0" indent="0">
              <a:buNone/>
            </a:pPr>
            <a:endParaRPr lang="he-IL" dirty="0"/>
          </a:p>
          <a:p>
            <a:pPr marL="0" indent="0" algn="l" rtl="0">
              <a:buNone/>
            </a:pPr>
            <a:r>
              <a:rPr lang="en-US" dirty="0" smtClean="0"/>
              <a:t>Even if every man in my army had a bit of the dust of Samaria stuck to their feet, there wouldn’t be enough dust in Samaria for each of them, since I have </a:t>
            </a:r>
            <a:r>
              <a:rPr lang="en-US" dirty="0" err="1" smtClean="0"/>
              <a:t>sooooooo</a:t>
            </a:r>
            <a:r>
              <a:rPr lang="en-US" dirty="0" smtClean="0"/>
              <a:t> many soldiers…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166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אמורה המלחמה להראות?</a:t>
            </a:r>
            <a:endParaRPr lang="he-IL" dirty="0"/>
          </a:p>
        </p:txBody>
      </p:sp>
      <p:graphicFrame>
        <p:nvGraphicFramePr>
          <p:cNvPr id="4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795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23268404"/>
              </p:ext>
            </p:extLst>
          </p:nvPr>
        </p:nvGraphicFramePr>
        <p:xfrm>
          <a:off x="0" y="2144110"/>
          <a:ext cx="11634952" cy="4167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341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הלקח של המלחמה </a:t>
            </a:r>
            <a:r>
              <a:rPr lang="he-IL" dirty="0" err="1" smtClean="0"/>
              <a:t>השניה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err="1"/>
              <a:t>כח</a:t>
            </a:r>
            <a:r>
              <a:rPr lang="he-IL" dirty="0"/>
              <a:t> </a:t>
            </a:r>
            <a:r>
              <a:rPr lang="he-IL" dirty="0" err="1"/>
              <a:t>וַיִּגַּ֞ש</a:t>
            </a:r>
            <a:r>
              <a:rPr lang="he-IL" dirty="0"/>
              <a:t>ׁ אִ֣ישׁ </a:t>
            </a:r>
            <a:r>
              <a:rPr lang="he-IL" dirty="0" err="1"/>
              <a:t>הָֽאֱלֹהִ֗ים</a:t>
            </a:r>
            <a:r>
              <a:rPr lang="he-IL" dirty="0"/>
              <a:t> וַיֹּאמֶר֮ </a:t>
            </a:r>
            <a:r>
              <a:rPr lang="he-IL" dirty="0" err="1"/>
              <a:t>אֶל־מֶ֣לֶך</a:t>
            </a:r>
            <a:r>
              <a:rPr lang="he-IL" dirty="0"/>
              <a:t>ְ יִשְׂרָאֵל֒ </a:t>
            </a:r>
            <a:r>
              <a:rPr lang="he-IL" dirty="0" smtClean="0"/>
              <a:t>וַיֹּ֜אמֶר</a:t>
            </a:r>
          </a:p>
          <a:p>
            <a:r>
              <a:rPr lang="he-IL" dirty="0" smtClean="0"/>
              <a:t> </a:t>
            </a:r>
            <a:r>
              <a:rPr lang="he-IL" dirty="0" err="1"/>
              <a:t>כֹּֽה־אָמַ֣ר</a:t>
            </a:r>
            <a:r>
              <a:rPr lang="he-IL" dirty="0"/>
              <a:t> יְהוָ֗ה יַ֠עַן אֲשֶׁ֨ר אָֽמְר֤וּ אֲרָם֙ </a:t>
            </a:r>
            <a:r>
              <a:rPr lang="he-IL" dirty="0" err="1"/>
              <a:t>אֱלֹהֵ֤י</a:t>
            </a:r>
            <a:r>
              <a:rPr lang="he-IL" dirty="0"/>
              <a:t> הָרִים֙ יְהוָ֔ה </a:t>
            </a:r>
            <a:r>
              <a:rPr lang="he-IL" dirty="0" err="1"/>
              <a:t>וְלֹֽא־אֱלֹהֵ֥י</a:t>
            </a:r>
            <a:r>
              <a:rPr lang="he-IL" dirty="0"/>
              <a:t> עֲמָקִ֖ים </a:t>
            </a:r>
            <a:r>
              <a:rPr lang="he-IL" dirty="0" smtClean="0"/>
              <a:t>ה֑וּא</a:t>
            </a:r>
          </a:p>
          <a:p>
            <a:endParaRPr lang="he-IL" dirty="0"/>
          </a:p>
          <a:p>
            <a:r>
              <a:rPr lang="he-IL" dirty="0" smtClean="0"/>
              <a:t>1.  </a:t>
            </a:r>
            <a:r>
              <a:rPr lang="he-IL" dirty="0"/>
              <a:t>וְ֠נָֽתַתִּי </a:t>
            </a:r>
            <a:r>
              <a:rPr lang="he-IL" dirty="0" err="1"/>
              <a:t>אֶת־כָּל־הֶֽהָמ֨וֹן</a:t>
            </a:r>
            <a:r>
              <a:rPr lang="he-IL" dirty="0"/>
              <a:t> הַגָּ֤דוֹל הַזֶּה֙ </a:t>
            </a:r>
            <a:r>
              <a:rPr lang="he-IL" dirty="0" smtClean="0"/>
              <a:t>בְּיָדֶ֔ךָ</a:t>
            </a:r>
          </a:p>
          <a:p>
            <a:r>
              <a:rPr lang="he-IL" dirty="0" smtClean="0"/>
              <a:t>2.  </a:t>
            </a:r>
            <a:r>
              <a:rPr lang="he-IL" dirty="0"/>
              <a:t>וִֽידַעְתֶּ֖ם </a:t>
            </a:r>
            <a:r>
              <a:rPr lang="he-IL" dirty="0" err="1"/>
              <a:t>כִּֽי־אֲנִ֥י</a:t>
            </a:r>
            <a:r>
              <a:rPr lang="he-IL" dirty="0"/>
              <a:t> יְהוָֽה׃</a:t>
            </a:r>
          </a:p>
        </p:txBody>
      </p:sp>
    </p:spTree>
    <p:extLst>
      <p:ext uri="{BB962C8B-B14F-4D97-AF65-F5344CB8AC3E}">
        <p14:creationId xmlns:p14="http://schemas.microsoft.com/office/powerpoint/2010/main" val="142523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מסר את בן-הדד לאחאב? את מי אחאב חייב להכיר?</a:t>
            </a:r>
            <a:endParaRPr lang="he-IL" dirty="0"/>
          </a:p>
        </p:txBody>
      </p:sp>
      <p:graphicFrame>
        <p:nvGraphicFramePr>
          <p:cNvPr id="4" name="Content Placeholder 1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0" y="2144110"/>
          <a:ext cx="11634952" cy="4167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0787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פס' </a:t>
            </a:r>
            <a:r>
              <a:rPr lang="he-IL" dirty="0" err="1" smtClean="0"/>
              <a:t>מב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/>
          <a:p>
            <a:r>
              <a:rPr lang="he-IL" dirty="0"/>
              <a:t>יַ֛עַן שִׁלַּ֥חְתָּ </a:t>
            </a:r>
            <a:r>
              <a:rPr lang="he-IL" dirty="0" err="1"/>
              <a:t>אֶת־אִישׁ־חֶרְמִ֖י</a:t>
            </a:r>
            <a:r>
              <a:rPr lang="he-IL" dirty="0"/>
              <a:t> מִיָּ֑ד </a:t>
            </a:r>
            <a:r>
              <a:rPr lang="he-IL" dirty="0" err="1"/>
              <a:t>וְהָֽיְתָ֤ה</a:t>
            </a:r>
            <a:r>
              <a:rPr lang="he-IL" dirty="0"/>
              <a:t> נַפְשְׁךָ֙ תַּ֣חַת נַפְשׁ֔וֹ וְעַמְּךָ֖ תַּ֥חַת עַמּֽוֹ</a:t>
            </a:r>
            <a:r>
              <a:rPr lang="he-IL" dirty="0" smtClean="0"/>
              <a:t>׃</a:t>
            </a:r>
          </a:p>
          <a:p>
            <a:endParaRPr lang="he-IL" dirty="0"/>
          </a:p>
          <a:p>
            <a:r>
              <a:rPr lang="he-IL" dirty="0" smtClean="0"/>
              <a:t>־</a:t>
            </a:r>
            <a:r>
              <a:rPr lang="he-IL" dirty="0" err="1" smtClean="0"/>
              <a:t>אִישׁ־חֶרְמִ֖י</a:t>
            </a:r>
            <a:r>
              <a:rPr lang="he-IL" dirty="0" smtClean="0"/>
              <a:t>=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האיש אשר לכדתי ברשת שלי ובחרם שלי כדי לתת אותו בידך (</a:t>
            </a:r>
            <a:r>
              <a:rPr lang="he-IL" sz="1400" dirty="0" err="1" smtClean="0"/>
              <a:t>ע''פ</a:t>
            </a:r>
            <a:r>
              <a:rPr lang="he-IL" sz="1400" dirty="0" smtClean="0"/>
              <a:t> </a:t>
            </a:r>
            <a:r>
              <a:rPr lang="he-IL" sz="1400" dirty="0" err="1" smtClean="0"/>
              <a:t>רל</a:t>
            </a:r>
            <a:r>
              <a:rPr lang="he-IL" sz="1400" dirty="0" err="1" smtClean="0"/>
              <a:t>ב</a:t>
            </a:r>
            <a:r>
              <a:rPr lang="he-IL" sz="1400" dirty="0" smtClean="0"/>
              <a:t>''ג וכן </a:t>
            </a:r>
            <a:r>
              <a:rPr lang="he-IL" sz="1400" dirty="0" err="1" smtClean="0"/>
              <a:t>ברד''ק</a:t>
            </a:r>
            <a:r>
              <a:rPr lang="he-IL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e-IL" dirty="0" smtClean="0"/>
              <a:t>מה עשה אחאב ל"איש </a:t>
            </a:r>
            <a:r>
              <a:rPr lang="he-IL" dirty="0" err="1" smtClean="0"/>
              <a:t>חרמי</a:t>
            </a:r>
            <a:r>
              <a:rPr lang="he-IL" dirty="0" smtClean="0"/>
              <a:t>" של ה'? </a:t>
            </a:r>
            <a:r>
              <a:rPr lang="he-IL" smtClean="0"/>
              <a:t>מדוע עשה כן?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327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מלכים א פרק כ</vt:lpstr>
      <vt:lpstr>היחס בין אחאב לבין בן-הדד</vt:lpstr>
      <vt:lpstr>פרק כ פס' י</vt:lpstr>
      <vt:lpstr>מה אמורה המלחמה להראות?</vt:lpstr>
      <vt:lpstr>הלקח של המלחמה השניה</vt:lpstr>
      <vt:lpstr>מי מסר את בן-הדד לאחאב? את מי אחאב חייב להכיר?</vt:lpstr>
      <vt:lpstr>פס' מב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Shawn-zelig Aster</dc:creator>
  <cp:lastModifiedBy>Shawn-zelig Aster</cp:lastModifiedBy>
  <cp:revision>5</cp:revision>
  <dcterms:created xsi:type="dcterms:W3CDTF">2017-09-03T11:23:30Z</dcterms:created>
  <dcterms:modified xsi:type="dcterms:W3CDTF">2017-09-03T11:57:43Z</dcterms:modified>
</cp:coreProperties>
</file>