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CFC9E-A4D0-448C-87C8-7F79EE52DD3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0A460-09FC-4DDC-8114-10342D71DFC4}">
      <dgm:prSet phldrT="[Text]"/>
      <dgm:spPr/>
      <dgm:t>
        <a:bodyPr/>
        <a:lstStyle/>
        <a:p>
          <a:r>
            <a:rPr lang="he-IL" dirty="0" smtClean="0"/>
            <a:t>העם עובד</a:t>
          </a:r>
          <a:endParaRPr lang="en-US" dirty="0"/>
        </a:p>
      </dgm:t>
    </dgm:pt>
    <dgm:pt modelId="{B85FADB5-B991-4128-A661-390CA2430553}" type="parTrans" cxnId="{BADA7F47-66FB-4487-9C3E-8F2D4CD77AC7}">
      <dgm:prSet/>
      <dgm:spPr/>
      <dgm:t>
        <a:bodyPr/>
        <a:lstStyle/>
        <a:p>
          <a:endParaRPr lang="en-US"/>
        </a:p>
      </dgm:t>
    </dgm:pt>
    <dgm:pt modelId="{1715F4D2-4FA7-4DEC-91D0-86ABE198DDF6}" type="sibTrans" cxnId="{BADA7F47-66FB-4487-9C3E-8F2D4CD77AC7}">
      <dgm:prSet/>
      <dgm:spPr/>
      <dgm:t>
        <a:bodyPr/>
        <a:lstStyle/>
        <a:p>
          <a:endParaRPr lang="en-US"/>
        </a:p>
      </dgm:t>
    </dgm:pt>
    <dgm:pt modelId="{7F6BB339-6E0A-447B-9DF7-24F4C048DBE8}" type="asst">
      <dgm:prSet phldrT="[Text]"/>
      <dgm:spPr/>
      <dgm:t>
        <a:bodyPr/>
        <a:lstStyle/>
        <a:p>
          <a:r>
            <a:rPr lang="he-IL" dirty="0" smtClean="0"/>
            <a:t>הנציבים לוקחים מהעם ונותנים ל:</a:t>
          </a:r>
          <a:endParaRPr lang="en-US" dirty="0"/>
        </a:p>
      </dgm:t>
    </dgm:pt>
    <dgm:pt modelId="{AF64FA49-36D2-415D-895B-6BFCCC6FEC6C}" type="parTrans" cxnId="{11BA083C-091D-4D41-8404-18E099C08F69}">
      <dgm:prSet/>
      <dgm:spPr/>
      <dgm:t>
        <a:bodyPr/>
        <a:lstStyle/>
        <a:p>
          <a:endParaRPr lang="en-US"/>
        </a:p>
      </dgm:t>
    </dgm:pt>
    <dgm:pt modelId="{7889EC3E-1D22-4071-958F-D50820AE3999}" type="sibTrans" cxnId="{11BA083C-091D-4D41-8404-18E099C08F69}">
      <dgm:prSet/>
      <dgm:spPr/>
      <dgm:t>
        <a:bodyPr/>
        <a:lstStyle/>
        <a:p>
          <a:endParaRPr lang="en-US"/>
        </a:p>
      </dgm:t>
    </dgm:pt>
    <dgm:pt modelId="{1C730064-8F7D-48CA-ACBB-A30679CC7788}">
      <dgm:prSet phldrT="[Text]"/>
      <dgm:spPr/>
      <dgm:t>
        <a:bodyPr/>
        <a:lstStyle/>
        <a:p>
          <a:r>
            <a:rPr lang="he-IL" b="0" i="0" dirty="0" smtClean="0"/>
            <a:t>יְהוֹשָׁפָט בֶּן-אֲחִילוּד, הַמַּזְכִּיר</a:t>
          </a:r>
          <a:endParaRPr lang="en-US" dirty="0"/>
        </a:p>
      </dgm:t>
    </dgm:pt>
    <dgm:pt modelId="{85F7772A-91F9-4A7E-B68B-38E2A463BD00}" type="parTrans" cxnId="{998B3BE8-F1E4-4DE5-BCA4-675CD824D8C0}">
      <dgm:prSet/>
      <dgm:spPr/>
      <dgm:t>
        <a:bodyPr/>
        <a:lstStyle/>
        <a:p>
          <a:endParaRPr lang="en-US"/>
        </a:p>
      </dgm:t>
    </dgm:pt>
    <dgm:pt modelId="{0C3BBE0D-5513-4035-B838-CA558121EDE2}" type="sibTrans" cxnId="{998B3BE8-F1E4-4DE5-BCA4-675CD824D8C0}">
      <dgm:prSet/>
      <dgm:spPr/>
      <dgm:t>
        <a:bodyPr/>
        <a:lstStyle/>
        <a:p>
          <a:endParaRPr lang="en-US"/>
        </a:p>
      </dgm:t>
    </dgm:pt>
    <dgm:pt modelId="{6599B62C-7A99-4394-A235-3214BBC7293B}">
      <dgm:prSet phldrT="[Text]"/>
      <dgm:spPr/>
      <dgm:t>
        <a:bodyPr/>
        <a:lstStyle/>
        <a:p>
          <a:r>
            <a:rPr lang="he-IL" b="0" i="0" dirty="0" smtClean="0"/>
            <a:t>וּבְנָיָהוּ בֶן-יְהוֹיָדָע, עַל-הַצָּבָא</a:t>
          </a:r>
          <a:endParaRPr lang="en-US" dirty="0"/>
        </a:p>
      </dgm:t>
    </dgm:pt>
    <dgm:pt modelId="{49D588A7-08C1-43C5-B6E5-3342F4995AB6}" type="parTrans" cxnId="{65E700D0-3993-4514-8C98-D39529F669D4}">
      <dgm:prSet/>
      <dgm:spPr/>
      <dgm:t>
        <a:bodyPr/>
        <a:lstStyle/>
        <a:p>
          <a:endParaRPr lang="en-US"/>
        </a:p>
      </dgm:t>
    </dgm:pt>
    <dgm:pt modelId="{94B987B6-6E88-436C-8BEB-B5BEB6E9C946}" type="sibTrans" cxnId="{65E700D0-3993-4514-8C98-D39529F669D4}">
      <dgm:prSet/>
      <dgm:spPr/>
      <dgm:t>
        <a:bodyPr/>
        <a:lstStyle/>
        <a:p>
          <a:endParaRPr lang="en-US"/>
        </a:p>
      </dgm:t>
    </dgm:pt>
    <dgm:pt modelId="{2A6F6D8F-98EC-4F04-8778-8CF999F31E8A}">
      <dgm:prSet/>
      <dgm:spPr/>
      <dgm:t>
        <a:bodyPr/>
        <a:lstStyle/>
        <a:p>
          <a:r>
            <a:rPr lang="he-IL" b="0" i="0" dirty="0" smtClean="0"/>
            <a:t>אֱלִיחֹרֶף וַאֲחִיָּה בְּנֵי שִׁישָׁא, סֹפְרִים</a:t>
          </a:r>
          <a:endParaRPr lang="en-US" dirty="0"/>
        </a:p>
      </dgm:t>
    </dgm:pt>
    <dgm:pt modelId="{26F1F222-651C-4DEE-9FFD-4440EDF8DBA8}" type="parTrans" cxnId="{610B5724-7F0E-4C6A-8D31-33C5150E09F9}">
      <dgm:prSet/>
      <dgm:spPr/>
      <dgm:t>
        <a:bodyPr/>
        <a:lstStyle/>
        <a:p>
          <a:endParaRPr lang="en-US"/>
        </a:p>
      </dgm:t>
    </dgm:pt>
    <dgm:pt modelId="{2CE144CB-DC4B-4C49-9876-39DDCD98DAAA}" type="sibTrans" cxnId="{610B5724-7F0E-4C6A-8D31-33C5150E09F9}">
      <dgm:prSet/>
      <dgm:spPr/>
      <dgm:t>
        <a:bodyPr/>
        <a:lstStyle/>
        <a:p>
          <a:endParaRPr lang="en-US"/>
        </a:p>
      </dgm:t>
    </dgm:pt>
    <dgm:pt modelId="{3DB4301A-4B2D-49BD-A9CE-FC837703C5BD}">
      <dgm:prSet/>
      <dgm:spPr/>
      <dgm:t>
        <a:bodyPr/>
        <a:lstStyle/>
        <a:p>
          <a:r>
            <a:rPr lang="he-IL" dirty="0" smtClean="0"/>
            <a:t>ועוד, ועוד...</a:t>
          </a:r>
          <a:endParaRPr lang="en-US" dirty="0"/>
        </a:p>
      </dgm:t>
    </dgm:pt>
    <dgm:pt modelId="{D647965E-D42F-4991-A768-F95EACBB3ABA}" type="parTrans" cxnId="{74475CC5-0486-4C0B-B105-54FAAB4C6283}">
      <dgm:prSet/>
      <dgm:spPr/>
      <dgm:t>
        <a:bodyPr/>
        <a:lstStyle/>
        <a:p>
          <a:endParaRPr lang="en-US"/>
        </a:p>
      </dgm:t>
    </dgm:pt>
    <dgm:pt modelId="{FCE667BF-9D85-4FDF-B84E-A7DBBD2117A9}" type="sibTrans" cxnId="{74475CC5-0486-4C0B-B105-54FAAB4C6283}">
      <dgm:prSet/>
      <dgm:spPr/>
      <dgm:t>
        <a:bodyPr/>
        <a:lstStyle/>
        <a:p>
          <a:endParaRPr lang="en-US"/>
        </a:p>
      </dgm:t>
    </dgm:pt>
    <dgm:pt modelId="{2B86ED80-2D08-42AF-92B9-465E5EB6A70D}" type="pres">
      <dgm:prSet presAssocID="{EF7CFC9E-A4D0-448C-87C8-7F79EE52DD31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3EE7325A-2073-4E20-9463-59F589AA62E7}" type="pres">
      <dgm:prSet presAssocID="{4380A460-09FC-4DDC-8114-10342D71DFC4}" presName="hierRoot1" presStyleCnt="0">
        <dgm:presLayoutVars>
          <dgm:hierBranch val="init"/>
        </dgm:presLayoutVars>
      </dgm:prSet>
      <dgm:spPr/>
    </dgm:pt>
    <dgm:pt modelId="{439EE349-8CCC-48ED-872D-3E6F3C5A64EF}" type="pres">
      <dgm:prSet presAssocID="{4380A460-09FC-4DDC-8114-10342D71DFC4}" presName="rootComposite1" presStyleCnt="0"/>
      <dgm:spPr/>
    </dgm:pt>
    <dgm:pt modelId="{9B184E5B-49C0-4C65-923A-7BD8730914AC}" type="pres">
      <dgm:prSet presAssocID="{4380A460-09FC-4DDC-8114-10342D71DFC4}" presName="rootText1" presStyleLbl="node0" presStyleIdx="0" presStyleCnt="1" custScaleX="243531" custScaleY="11171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070FF07-3377-4BA5-8563-7EC034976424}" type="pres">
      <dgm:prSet presAssocID="{4380A460-09FC-4DDC-8114-10342D71DFC4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4FEF79D2-CE67-4D22-B2CB-33E91C6D926E}" type="pres">
      <dgm:prSet presAssocID="{4380A460-09FC-4DDC-8114-10342D71DFC4}" presName="hierChild2" presStyleCnt="0"/>
      <dgm:spPr/>
    </dgm:pt>
    <dgm:pt modelId="{15F18676-6AE2-4FE3-A62B-5F65EA7B1FD7}" type="pres">
      <dgm:prSet presAssocID="{26F1F222-651C-4DEE-9FFD-4440EDF8DBA8}" presName="Name37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D00B62C7-0A34-4BF1-8CF9-2FA2CBB60CEE}" type="pres">
      <dgm:prSet presAssocID="{2A6F6D8F-98EC-4F04-8778-8CF999F31E8A}" presName="hierRoot2" presStyleCnt="0">
        <dgm:presLayoutVars>
          <dgm:hierBranch val="init"/>
        </dgm:presLayoutVars>
      </dgm:prSet>
      <dgm:spPr/>
    </dgm:pt>
    <dgm:pt modelId="{0A74F2A3-7244-485D-948C-1585A3C66A89}" type="pres">
      <dgm:prSet presAssocID="{2A6F6D8F-98EC-4F04-8778-8CF999F31E8A}" presName="rootComposite" presStyleCnt="0"/>
      <dgm:spPr/>
    </dgm:pt>
    <dgm:pt modelId="{82492E18-0B29-42C5-B007-2D7E5EEF2116}" type="pres">
      <dgm:prSet presAssocID="{2A6F6D8F-98EC-4F04-8778-8CF999F31E8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7288E-F609-4686-9F0A-6A1E8B8B4116}" type="pres">
      <dgm:prSet presAssocID="{2A6F6D8F-98EC-4F04-8778-8CF999F31E8A}" presName="rootConnector" presStyleLbl="node2" presStyleIdx="0" presStyleCnt="4"/>
      <dgm:spPr/>
      <dgm:t>
        <a:bodyPr/>
        <a:lstStyle/>
        <a:p>
          <a:pPr rtl="1"/>
          <a:endParaRPr lang="he-IL"/>
        </a:p>
      </dgm:t>
    </dgm:pt>
    <dgm:pt modelId="{293B9209-9F6E-4A9E-8EC4-B58E0BB80C08}" type="pres">
      <dgm:prSet presAssocID="{2A6F6D8F-98EC-4F04-8778-8CF999F31E8A}" presName="hierChild4" presStyleCnt="0"/>
      <dgm:spPr/>
    </dgm:pt>
    <dgm:pt modelId="{66F35F5E-7C46-47E1-8189-93147E79B470}" type="pres">
      <dgm:prSet presAssocID="{2A6F6D8F-98EC-4F04-8778-8CF999F31E8A}" presName="hierChild5" presStyleCnt="0"/>
      <dgm:spPr/>
    </dgm:pt>
    <dgm:pt modelId="{176E2139-28CC-4E54-A351-C1326B36BE9E}" type="pres">
      <dgm:prSet presAssocID="{85F7772A-91F9-4A7E-B68B-38E2A463BD00}" presName="Name37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03A4FCDA-ACE5-4D73-9D74-B3112E6A8526}" type="pres">
      <dgm:prSet presAssocID="{1C730064-8F7D-48CA-ACBB-A30679CC7788}" presName="hierRoot2" presStyleCnt="0">
        <dgm:presLayoutVars>
          <dgm:hierBranch val="init"/>
        </dgm:presLayoutVars>
      </dgm:prSet>
      <dgm:spPr/>
    </dgm:pt>
    <dgm:pt modelId="{AE990B80-9680-44F1-9DE8-341056728893}" type="pres">
      <dgm:prSet presAssocID="{1C730064-8F7D-48CA-ACBB-A30679CC7788}" presName="rootComposite" presStyleCnt="0"/>
      <dgm:spPr/>
    </dgm:pt>
    <dgm:pt modelId="{8BCFCCD5-F20D-4C6B-A1E1-1FC4D4CCAF89}" type="pres">
      <dgm:prSet presAssocID="{1C730064-8F7D-48CA-ACBB-A30679CC778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83CBD-0C7A-4A9C-90A9-51CA3C065BC7}" type="pres">
      <dgm:prSet presAssocID="{1C730064-8F7D-48CA-ACBB-A30679CC7788}" presName="rootConnector" presStyleLbl="node2" presStyleIdx="1" presStyleCnt="4"/>
      <dgm:spPr/>
      <dgm:t>
        <a:bodyPr/>
        <a:lstStyle/>
        <a:p>
          <a:pPr rtl="1"/>
          <a:endParaRPr lang="he-IL"/>
        </a:p>
      </dgm:t>
    </dgm:pt>
    <dgm:pt modelId="{F6C45C7A-D815-4257-87CA-AEF7F2771E23}" type="pres">
      <dgm:prSet presAssocID="{1C730064-8F7D-48CA-ACBB-A30679CC7788}" presName="hierChild4" presStyleCnt="0"/>
      <dgm:spPr/>
    </dgm:pt>
    <dgm:pt modelId="{555BACF2-E242-4456-9DE8-1FC8B1EAC28C}" type="pres">
      <dgm:prSet presAssocID="{1C730064-8F7D-48CA-ACBB-A30679CC7788}" presName="hierChild5" presStyleCnt="0"/>
      <dgm:spPr/>
    </dgm:pt>
    <dgm:pt modelId="{15202C5B-61F0-420F-A32F-F631546B4C58}" type="pres">
      <dgm:prSet presAssocID="{49D588A7-08C1-43C5-B6E5-3342F4995AB6}" presName="Name37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3787F140-AF5A-488F-86DF-CAFE55503085}" type="pres">
      <dgm:prSet presAssocID="{6599B62C-7A99-4394-A235-3214BBC7293B}" presName="hierRoot2" presStyleCnt="0">
        <dgm:presLayoutVars>
          <dgm:hierBranch val="init"/>
        </dgm:presLayoutVars>
      </dgm:prSet>
      <dgm:spPr/>
    </dgm:pt>
    <dgm:pt modelId="{54964B80-B968-410B-9DA9-9B25E95DAA90}" type="pres">
      <dgm:prSet presAssocID="{6599B62C-7A99-4394-A235-3214BBC7293B}" presName="rootComposite" presStyleCnt="0"/>
      <dgm:spPr/>
    </dgm:pt>
    <dgm:pt modelId="{3C7A3D9F-4C13-42E1-A98C-5FC4112B8072}" type="pres">
      <dgm:prSet presAssocID="{6599B62C-7A99-4394-A235-3214BBC7293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E9B53-FC70-4027-864D-7AA4035FF9D9}" type="pres">
      <dgm:prSet presAssocID="{6599B62C-7A99-4394-A235-3214BBC7293B}" presName="rootConnector" presStyleLbl="node2" presStyleIdx="2" presStyleCnt="4"/>
      <dgm:spPr/>
      <dgm:t>
        <a:bodyPr/>
        <a:lstStyle/>
        <a:p>
          <a:pPr rtl="1"/>
          <a:endParaRPr lang="he-IL"/>
        </a:p>
      </dgm:t>
    </dgm:pt>
    <dgm:pt modelId="{F44E2908-5B35-44DF-9D12-8A9BE722AADE}" type="pres">
      <dgm:prSet presAssocID="{6599B62C-7A99-4394-A235-3214BBC7293B}" presName="hierChild4" presStyleCnt="0"/>
      <dgm:spPr/>
    </dgm:pt>
    <dgm:pt modelId="{E4509C81-F54C-444D-B6A3-6CDEA79B06AD}" type="pres">
      <dgm:prSet presAssocID="{6599B62C-7A99-4394-A235-3214BBC7293B}" presName="hierChild5" presStyleCnt="0"/>
      <dgm:spPr/>
    </dgm:pt>
    <dgm:pt modelId="{E43DEE7B-F2E1-4129-B254-6A4051B7E194}" type="pres">
      <dgm:prSet presAssocID="{D647965E-D42F-4991-A768-F95EACBB3ABA}" presName="Name37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DF54F7D3-BA7E-4FEB-A90F-FC2196003448}" type="pres">
      <dgm:prSet presAssocID="{3DB4301A-4B2D-49BD-A9CE-FC837703C5BD}" presName="hierRoot2" presStyleCnt="0">
        <dgm:presLayoutVars>
          <dgm:hierBranch val="init"/>
        </dgm:presLayoutVars>
      </dgm:prSet>
      <dgm:spPr/>
    </dgm:pt>
    <dgm:pt modelId="{70D694DB-7552-4FD7-BAE2-A63AE34A142E}" type="pres">
      <dgm:prSet presAssocID="{3DB4301A-4B2D-49BD-A9CE-FC837703C5BD}" presName="rootComposite" presStyleCnt="0"/>
      <dgm:spPr/>
    </dgm:pt>
    <dgm:pt modelId="{06F9C333-9B67-4FA6-8F1A-82C7037344B7}" type="pres">
      <dgm:prSet presAssocID="{3DB4301A-4B2D-49BD-A9CE-FC837703C5B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FF8374-20BC-4A8B-96D3-EA10FD0C58D3}" type="pres">
      <dgm:prSet presAssocID="{3DB4301A-4B2D-49BD-A9CE-FC837703C5BD}" presName="rootConnector" presStyleLbl="node2" presStyleIdx="3" presStyleCnt="4"/>
      <dgm:spPr/>
      <dgm:t>
        <a:bodyPr/>
        <a:lstStyle/>
        <a:p>
          <a:pPr rtl="1"/>
          <a:endParaRPr lang="he-IL"/>
        </a:p>
      </dgm:t>
    </dgm:pt>
    <dgm:pt modelId="{0E6AE75A-64D1-4CB4-808C-A12E7EF3CEB5}" type="pres">
      <dgm:prSet presAssocID="{3DB4301A-4B2D-49BD-A9CE-FC837703C5BD}" presName="hierChild4" presStyleCnt="0"/>
      <dgm:spPr/>
    </dgm:pt>
    <dgm:pt modelId="{57C56F2D-6D04-4E42-BF75-C30D68184888}" type="pres">
      <dgm:prSet presAssocID="{3DB4301A-4B2D-49BD-A9CE-FC837703C5BD}" presName="hierChild5" presStyleCnt="0"/>
      <dgm:spPr/>
    </dgm:pt>
    <dgm:pt modelId="{53C9E187-C5CB-4E37-984A-2D2665E5EA45}" type="pres">
      <dgm:prSet presAssocID="{4380A460-09FC-4DDC-8114-10342D71DFC4}" presName="hierChild3" presStyleCnt="0"/>
      <dgm:spPr/>
    </dgm:pt>
    <dgm:pt modelId="{F9119DD2-D361-4951-AED7-50E2718147FC}" type="pres">
      <dgm:prSet presAssocID="{AF64FA49-36D2-415D-895B-6BFCCC6FEC6C}" presName="Name111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9E9F518F-A7C2-4C6B-88E9-AD8A8C870012}" type="pres">
      <dgm:prSet presAssocID="{7F6BB339-6E0A-447B-9DF7-24F4C048DBE8}" presName="hierRoot3" presStyleCnt="0">
        <dgm:presLayoutVars>
          <dgm:hierBranch val="init"/>
        </dgm:presLayoutVars>
      </dgm:prSet>
      <dgm:spPr/>
    </dgm:pt>
    <dgm:pt modelId="{DCDD6180-929A-4FBD-BE48-697B487AE545}" type="pres">
      <dgm:prSet presAssocID="{7F6BB339-6E0A-447B-9DF7-24F4C048DBE8}" presName="rootComposite3" presStyleCnt="0"/>
      <dgm:spPr/>
    </dgm:pt>
    <dgm:pt modelId="{2617E62E-D83C-42B8-A314-4FDE6E91C1EA}" type="pres">
      <dgm:prSet presAssocID="{7F6BB339-6E0A-447B-9DF7-24F4C048DBE8}" presName="rootText3" presStyleLbl="asst1" presStyleIdx="0" presStyleCnt="1" custAng="0" custScaleX="212700" custScaleY="110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EF5C0-3856-4AD9-8297-DA378328AD4D}" type="pres">
      <dgm:prSet presAssocID="{7F6BB339-6E0A-447B-9DF7-24F4C048DBE8}" presName="rootConnector3" presStyleLbl="asst1" presStyleIdx="0" presStyleCnt="1"/>
      <dgm:spPr/>
      <dgm:t>
        <a:bodyPr/>
        <a:lstStyle/>
        <a:p>
          <a:pPr rtl="1"/>
          <a:endParaRPr lang="he-IL"/>
        </a:p>
      </dgm:t>
    </dgm:pt>
    <dgm:pt modelId="{1CD440D3-66E4-4D7A-B2AB-236CBC12F13D}" type="pres">
      <dgm:prSet presAssocID="{7F6BB339-6E0A-447B-9DF7-24F4C048DBE8}" presName="hierChild6" presStyleCnt="0"/>
      <dgm:spPr/>
    </dgm:pt>
    <dgm:pt modelId="{88C07F16-0987-4907-B99F-5ABF778210A7}" type="pres">
      <dgm:prSet presAssocID="{7F6BB339-6E0A-447B-9DF7-24F4C048DBE8}" presName="hierChild7" presStyleCnt="0"/>
      <dgm:spPr/>
    </dgm:pt>
  </dgm:ptLst>
  <dgm:cxnLst>
    <dgm:cxn modelId="{BADA7F47-66FB-4487-9C3E-8F2D4CD77AC7}" srcId="{EF7CFC9E-A4D0-448C-87C8-7F79EE52DD31}" destId="{4380A460-09FC-4DDC-8114-10342D71DFC4}" srcOrd="0" destOrd="0" parTransId="{B85FADB5-B991-4128-A661-390CA2430553}" sibTransId="{1715F4D2-4FA7-4DEC-91D0-86ABE198DDF6}"/>
    <dgm:cxn modelId="{65E700D0-3993-4514-8C98-D39529F669D4}" srcId="{4380A460-09FC-4DDC-8114-10342D71DFC4}" destId="{6599B62C-7A99-4394-A235-3214BBC7293B}" srcOrd="3" destOrd="0" parTransId="{49D588A7-08C1-43C5-B6E5-3342F4995AB6}" sibTransId="{94B987B6-6E88-436C-8BEB-B5BEB6E9C946}"/>
    <dgm:cxn modelId="{54D40A70-C464-4891-92E7-EA01A378B2DB}" type="presOf" srcId="{AF64FA49-36D2-415D-895B-6BFCCC6FEC6C}" destId="{F9119DD2-D361-4951-AED7-50E2718147FC}" srcOrd="0" destOrd="0" presId="urn:microsoft.com/office/officeart/2005/8/layout/orgChart1"/>
    <dgm:cxn modelId="{8EA63EBC-98BE-4239-A486-F8D6B2862C24}" type="presOf" srcId="{26F1F222-651C-4DEE-9FFD-4440EDF8DBA8}" destId="{15F18676-6AE2-4FE3-A62B-5F65EA7B1FD7}" srcOrd="0" destOrd="0" presId="urn:microsoft.com/office/officeart/2005/8/layout/orgChart1"/>
    <dgm:cxn modelId="{5B5DA04B-142E-4DF5-B9B7-AB50C7E9A20E}" type="presOf" srcId="{85F7772A-91F9-4A7E-B68B-38E2A463BD00}" destId="{176E2139-28CC-4E54-A351-C1326B36BE9E}" srcOrd="0" destOrd="0" presId="urn:microsoft.com/office/officeart/2005/8/layout/orgChart1"/>
    <dgm:cxn modelId="{EA75DD5C-4D5B-4197-A2C5-F7DD906EE2D1}" type="presOf" srcId="{49D588A7-08C1-43C5-B6E5-3342F4995AB6}" destId="{15202C5B-61F0-420F-A32F-F631546B4C58}" srcOrd="0" destOrd="0" presId="urn:microsoft.com/office/officeart/2005/8/layout/orgChart1"/>
    <dgm:cxn modelId="{F7D97AF3-1FB4-44E2-B813-1B516BD670A3}" type="presOf" srcId="{3DB4301A-4B2D-49BD-A9CE-FC837703C5BD}" destId="{06F9C333-9B67-4FA6-8F1A-82C7037344B7}" srcOrd="0" destOrd="0" presId="urn:microsoft.com/office/officeart/2005/8/layout/orgChart1"/>
    <dgm:cxn modelId="{74475CC5-0486-4C0B-B105-54FAAB4C6283}" srcId="{4380A460-09FC-4DDC-8114-10342D71DFC4}" destId="{3DB4301A-4B2D-49BD-A9CE-FC837703C5BD}" srcOrd="4" destOrd="0" parTransId="{D647965E-D42F-4991-A768-F95EACBB3ABA}" sibTransId="{FCE667BF-9D85-4FDF-B84E-A7DBBD2117A9}"/>
    <dgm:cxn modelId="{6E23BB31-1B1B-4CFE-A6EF-F3BE896DCB10}" type="presOf" srcId="{7F6BB339-6E0A-447B-9DF7-24F4C048DBE8}" destId="{B87EF5C0-3856-4AD9-8297-DA378328AD4D}" srcOrd="1" destOrd="0" presId="urn:microsoft.com/office/officeart/2005/8/layout/orgChart1"/>
    <dgm:cxn modelId="{C5C810E5-7B8B-4FCE-8872-26A6A953D63B}" type="presOf" srcId="{7F6BB339-6E0A-447B-9DF7-24F4C048DBE8}" destId="{2617E62E-D83C-42B8-A314-4FDE6E91C1EA}" srcOrd="0" destOrd="0" presId="urn:microsoft.com/office/officeart/2005/8/layout/orgChart1"/>
    <dgm:cxn modelId="{45119312-99CE-4147-8A57-C28578C16854}" type="presOf" srcId="{6599B62C-7A99-4394-A235-3214BBC7293B}" destId="{3C7A3D9F-4C13-42E1-A98C-5FC4112B8072}" srcOrd="0" destOrd="0" presId="urn:microsoft.com/office/officeart/2005/8/layout/orgChart1"/>
    <dgm:cxn modelId="{A5ABAAF2-3E45-4240-ADC6-0EAEC437126C}" type="presOf" srcId="{1C730064-8F7D-48CA-ACBB-A30679CC7788}" destId="{60583CBD-0C7A-4A9C-90A9-51CA3C065BC7}" srcOrd="1" destOrd="0" presId="urn:microsoft.com/office/officeart/2005/8/layout/orgChart1"/>
    <dgm:cxn modelId="{C126066C-C0D7-4C76-9D39-E0A9EBCD9FE9}" type="presOf" srcId="{4380A460-09FC-4DDC-8114-10342D71DFC4}" destId="{1070FF07-3377-4BA5-8563-7EC034976424}" srcOrd="1" destOrd="0" presId="urn:microsoft.com/office/officeart/2005/8/layout/orgChart1"/>
    <dgm:cxn modelId="{11BA083C-091D-4D41-8404-18E099C08F69}" srcId="{4380A460-09FC-4DDC-8114-10342D71DFC4}" destId="{7F6BB339-6E0A-447B-9DF7-24F4C048DBE8}" srcOrd="0" destOrd="0" parTransId="{AF64FA49-36D2-415D-895B-6BFCCC6FEC6C}" sibTransId="{7889EC3E-1D22-4071-958F-D50820AE3999}"/>
    <dgm:cxn modelId="{B8941B2C-2C68-4782-9DB4-A7DE9E242483}" type="presOf" srcId="{2A6F6D8F-98EC-4F04-8778-8CF999F31E8A}" destId="{4E37288E-F609-4686-9F0A-6A1E8B8B4116}" srcOrd="1" destOrd="0" presId="urn:microsoft.com/office/officeart/2005/8/layout/orgChart1"/>
    <dgm:cxn modelId="{2C4307BB-F705-41C7-810A-2A09F142D64E}" type="presOf" srcId="{EF7CFC9E-A4D0-448C-87C8-7F79EE52DD31}" destId="{2B86ED80-2D08-42AF-92B9-465E5EB6A70D}" srcOrd="0" destOrd="0" presId="urn:microsoft.com/office/officeart/2005/8/layout/orgChart1"/>
    <dgm:cxn modelId="{C85F8150-E688-48AB-9355-ECA1928D0EFA}" type="presOf" srcId="{3DB4301A-4B2D-49BD-A9CE-FC837703C5BD}" destId="{47FF8374-20BC-4A8B-96D3-EA10FD0C58D3}" srcOrd="1" destOrd="0" presId="urn:microsoft.com/office/officeart/2005/8/layout/orgChart1"/>
    <dgm:cxn modelId="{235C3861-2AAE-4067-8646-6A61271477CC}" type="presOf" srcId="{2A6F6D8F-98EC-4F04-8778-8CF999F31E8A}" destId="{82492E18-0B29-42C5-B007-2D7E5EEF2116}" srcOrd="0" destOrd="0" presId="urn:microsoft.com/office/officeart/2005/8/layout/orgChart1"/>
    <dgm:cxn modelId="{9292F46F-6B97-430B-BF7B-4135FCFDB699}" type="presOf" srcId="{4380A460-09FC-4DDC-8114-10342D71DFC4}" destId="{9B184E5B-49C0-4C65-923A-7BD8730914AC}" srcOrd="0" destOrd="0" presId="urn:microsoft.com/office/officeart/2005/8/layout/orgChart1"/>
    <dgm:cxn modelId="{3A4E793E-1C3F-4BA9-939A-B7C3779657FE}" type="presOf" srcId="{D647965E-D42F-4991-A768-F95EACBB3ABA}" destId="{E43DEE7B-F2E1-4129-B254-6A4051B7E194}" srcOrd="0" destOrd="0" presId="urn:microsoft.com/office/officeart/2005/8/layout/orgChart1"/>
    <dgm:cxn modelId="{D5C16AF8-2F1D-4478-BC84-36452ADCADDC}" type="presOf" srcId="{1C730064-8F7D-48CA-ACBB-A30679CC7788}" destId="{8BCFCCD5-F20D-4C6B-A1E1-1FC4D4CCAF89}" srcOrd="0" destOrd="0" presId="urn:microsoft.com/office/officeart/2005/8/layout/orgChart1"/>
    <dgm:cxn modelId="{998B3BE8-F1E4-4DE5-BCA4-675CD824D8C0}" srcId="{4380A460-09FC-4DDC-8114-10342D71DFC4}" destId="{1C730064-8F7D-48CA-ACBB-A30679CC7788}" srcOrd="2" destOrd="0" parTransId="{85F7772A-91F9-4A7E-B68B-38E2A463BD00}" sibTransId="{0C3BBE0D-5513-4035-B838-CA558121EDE2}"/>
    <dgm:cxn modelId="{609BCA70-9EDA-4E9A-B355-19F9A8726DDA}" type="presOf" srcId="{6599B62C-7A99-4394-A235-3214BBC7293B}" destId="{E17E9B53-FC70-4027-864D-7AA4035FF9D9}" srcOrd="1" destOrd="0" presId="urn:microsoft.com/office/officeart/2005/8/layout/orgChart1"/>
    <dgm:cxn modelId="{610B5724-7F0E-4C6A-8D31-33C5150E09F9}" srcId="{4380A460-09FC-4DDC-8114-10342D71DFC4}" destId="{2A6F6D8F-98EC-4F04-8778-8CF999F31E8A}" srcOrd="1" destOrd="0" parTransId="{26F1F222-651C-4DEE-9FFD-4440EDF8DBA8}" sibTransId="{2CE144CB-DC4B-4C49-9876-39DDCD98DAAA}"/>
    <dgm:cxn modelId="{A7D073FF-494A-430C-8D1D-0B4FDEB83D4D}" type="presParOf" srcId="{2B86ED80-2D08-42AF-92B9-465E5EB6A70D}" destId="{3EE7325A-2073-4E20-9463-59F589AA62E7}" srcOrd="0" destOrd="0" presId="urn:microsoft.com/office/officeart/2005/8/layout/orgChart1"/>
    <dgm:cxn modelId="{DB5CB6F3-6D87-488B-AE4F-FAF2276B63CC}" type="presParOf" srcId="{3EE7325A-2073-4E20-9463-59F589AA62E7}" destId="{439EE349-8CCC-48ED-872D-3E6F3C5A64EF}" srcOrd="0" destOrd="0" presId="urn:microsoft.com/office/officeart/2005/8/layout/orgChart1"/>
    <dgm:cxn modelId="{0A41C52A-3267-4893-9119-6BE7E5A7D988}" type="presParOf" srcId="{439EE349-8CCC-48ED-872D-3E6F3C5A64EF}" destId="{9B184E5B-49C0-4C65-923A-7BD8730914AC}" srcOrd="0" destOrd="0" presId="urn:microsoft.com/office/officeart/2005/8/layout/orgChart1"/>
    <dgm:cxn modelId="{96D0120F-F0E4-4A3A-8775-69B7745DCF9A}" type="presParOf" srcId="{439EE349-8CCC-48ED-872D-3E6F3C5A64EF}" destId="{1070FF07-3377-4BA5-8563-7EC034976424}" srcOrd="1" destOrd="0" presId="urn:microsoft.com/office/officeart/2005/8/layout/orgChart1"/>
    <dgm:cxn modelId="{0AF9E09D-77D4-4036-A1CA-4F6DF5A13B5B}" type="presParOf" srcId="{3EE7325A-2073-4E20-9463-59F589AA62E7}" destId="{4FEF79D2-CE67-4D22-B2CB-33E91C6D926E}" srcOrd="1" destOrd="0" presId="urn:microsoft.com/office/officeart/2005/8/layout/orgChart1"/>
    <dgm:cxn modelId="{661EAEE1-E7FD-418B-BAC8-D6E10C8E7ABC}" type="presParOf" srcId="{4FEF79D2-CE67-4D22-B2CB-33E91C6D926E}" destId="{15F18676-6AE2-4FE3-A62B-5F65EA7B1FD7}" srcOrd="0" destOrd="0" presId="urn:microsoft.com/office/officeart/2005/8/layout/orgChart1"/>
    <dgm:cxn modelId="{5E7C7415-47FE-49DA-865A-6EF4A4727288}" type="presParOf" srcId="{4FEF79D2-CE67-4D22-B2CB-33E91C6D926E}" destId="{D00B62C7-0A34-4BF1-8CF9-2FA2CBB60CEE}" srcOrd="1" destOrd="0" presId="urn:microsoft.com/office/officeart/2005/8/layout/orgChart1"/>
    <dgm:cxn modelId="{2D5C2F55-1CF5-43BB-9E23-E6EE0CE3DF5E}" type="presParOf" srcId="{D00B62C7-0A34-4BF1-8CF9-2FA2CBB60CEE}" destId="{0A74F2A3-7244-485D-948C-1585A3C66A89}" srcOrd="0" destOrd="0" presId="urn:microsoft.com/office/officeart/2005/8/layout/orgChart1"/>
    <dgm:cxn modelId="{5005F6E7-F634-4FBD-B6A7-798BE10E161D}" type="presParOf" srcId="{0A74F2A3-7244-485D-948C-1585A3C66A89}" destId="{82492E18-0B29-42C5-B007-2D7E5EEF2116}" srcOrd="0" destOrd="0" presId="urn:microsoft.com/office/officeart/2005/8/layout/orgChart1"/>
    <dgm:cxn modelId="{19AE3AB8-9B01-4C1E-BF5A-60FBFC40AE27}" type="presParOf" srcId="{0A74F2A3-7244-485D-948C-1585A3C66A89}" destId="{4E37288E-F609-4686-9F0A-6A1E8B8B4116}" srcOrd="1" destOrd="0" presId="urn:microsoft.com/office/officeart/2005/8/layout/orgChart1"/>
    <dgm:cxn modelId="{86D1B636-DCE4-496A-9134-658FD061805D}" type="presParOf" srcId="{D00B62C7-0A34-4BF1-8CF9-2FA2CBB60CEE}" destId="{293B9209-9F6E-4A9E-8EC4-B58E0BB80C08}" srcOrd="1" destOrd="0" presId="urn:microsoft.com/office/officeart/2005/8/layout/orgChart1"/>
    <dgm:cxn modelId="{383AACA2-8DB3-4045-BBDE-372B3188FAA0}" type="presParOf" srcId="{D00B62C7-0A34-4BF1-8CF9-2FA2CBB60CEE}" destId="{66F35F5E-7C46-47E1-8189-93147E79B470}" srcOrd="2" destOrd="0" presId="urn:microsoft.com/office/officeart/2005/8/layout/orgChart1"/>
    <dgm:cxn modelId="{159139EB-C14E-4FD8-A7AD-D4BC4F9E7285}" type="presParOf" srcId="{4FEF79D2-CE67-4D22-B2CB-33E91C6D926E}" destId="{176E2139-28CC-4E54-A351-C1326B36BE9E}" srcOrd="2" destOrd="0" presId="urn:microsoft.com/office/officeart/2005/8/layout/orgChart1"/>
    <dgm:cxn modelId="{18526F48-1335-487B-B821-A7DFABB2C0BC}" type="presParOf" srcId="{4FEF79D2-CE67-4D22-B2CB-33E91C6D926E}" destId="{03A4FCDA-ACE5-4D73-9D74-B3112E6A8526}" srcOrd="3" destOrd="0" presId="urn:microsoft.com/office/officeart/2005/8/layout/orgChart1"/>
    <dgm:cxn modelId="{0FF13A1E-A593-4BFC-B1BC-86379A487139}" type="presParOf" srcId="{03A4FCDA-ACE5-4D73-9D74-B3112E6A8526}" destId="{AE990B80-9680-44F1-9DE8-341056728893}" srcOrd="0" destOrd="0" presId="urn:microsoft.com/office/officeart/2005/8/layout/orgChart1"/>
    <dgm:cxn modelId="{D4342AEA-2C6C-443A-8591-B51AAB9866A4}" type="presParOf" srcId="{AE990B80-9680-44F1-9DE8-341056728893}" destId="{8BCFCCD5-F20D-4C6B-A1E1-1FC4D4CCAF89}" srcOrd="0" destOrd="0" presId="urn:microsoft.com/office/officeart/2005/8/layout/orgChart1"/>
    <dgm:cxn modelId="{C89F1B4D-1E79-4C88-BBE9-85545DDE6F6A}" type="presParOf" srcId="{AE990B80-9680-44F1-9DE8-341056728893}" destId="{60583CBD-0C7A-4A9C-90A9-51CA3C065BC7}" srcOrd="1" destOrd="0" presId="urn:microsoft.com/office/officeart/2005/8/layout/orgChart1"/>
    <dgm:cxn modelId="{580326B0-5BC2-4775-B528-EF6EEC47208A}" type="presParOf" srcId="{03A4FCDA-ACE5-4D73-9D74-B3112E6A8526}" destId="{F6C45C7A-D815-4257-87CA-AEF7F2771E23}" srcOrd="1" destOrd="0" presId="urn:microsoft.com/office/officeart/2005/8/layout/orgChart1"/>
    <dgm:cxn modelId="{6487D93A-2B54-408A-BC31-B0307DFF117E}" type="presParOf" srcId="{03A4FCDA-ACE5-4D73-9D74-B3112E6A8526}" destId="{555BACF2-E242-4456-9DE8-1FC8B1EAC28C}" srcOrd="2" destOrd="0" presId="urn:microsoft.com/office/officeart/2005/8/layout/orgChart1"/>
    <dgm:cxn modelId="{CB5F200A-45F8-48B3-8E7F-0A212465CCC9}" type="presParOf" srcId="{4FEF79D2-CE67-4D22-B2CB-33E91C6D926E}" destId="{15202C5B-61F0-420F-A32F-F631546B4C58}" srcOrd="4" destOrd="0" presId="urn:microsoft.com/office/officeart/2005/8/layout/orgChart1"/>
    <dgm:cxn modelId="{63DB4619-B504-4C86-B9A2-2F8F8B33DC1D}" type="presParOf" srcId="{4FEF79D2-CE67-4D22-B2CB-33E91C6D926E}" destId="{3787F140-AF5A-488F-86DF-CAFE55503085}" srcOrd="5" destOrd="0" presId="urn:microsoft.com/office/officeart/2005/8/layout/orgChart1"/>
    <dgm:cxn modelId="{6365D78D-8745-4250-BB5C-382572E8B46E}" type="presParOf" srcId="{3787F140-AF5A-488F-86DF-CAFE55503085}" destId="{54964B80-B968-410B-9DA9-9B25E95DAA90}" srcOrd="0" destOrd="0" presId="urn:microsoft.com/office/officeart/2005/8/layout/orgChart1"/>
    <dgm:cxn modelId="{C86B3316-06ED-4BD8-86D2-78AAD145C0A5}" type="presParOf" srcId="{54964B80-B968-410B-9DA9-9B25E95DAA90}" destId="{3C7A3D9F-4C13-42E1-A98C-5FC4112B8072}" srcOrd="0" destOrd="0" presId="urn:microsoft.com/office/officeart/2005/8/layout/orgChart1"/>
    <dgm:cxn modelId="{6DD1B504-45CC-45A8-90C1-04A4C3C3C881}" type="presParOf" srcId="{54964B80-B968-410B-9DA9-9B25E95DAA90}" destId="{E17E9B53-FC70-4027-864D-7AA4035FF9D9}" srcOrd="1" destOrd="0" presId="urn:microsoft.com/office/officeart/2005/8/layout/orgChart1"/>
    <dgm:cxn modelId="{8DCA8118-9E23-4C32-B310-D76F0D6A18D1}" type="presParOf" srcId="{3787F140-AF5A-488F-86DF-CAFE55503085}" destId="{F44E2908-5B35-44DF-9D12-8A9BE722AADE}" srcOrd="1" destOrd="0" presId="urn:microsoft.com/office/officeart/2005/8/layout/orgChart1"/>
    <dgm:cxn modelId="{8A3E4AB6-48E9-47CB-B5F3-3C848E1A71AC}" type="presParOf" srcId="{3787F140-AF5A-488F-86DF-CAFE55503085}" destId="{E4509C81-F54C-444D-B6A3-6CDEA79B06AD}" srcOrd="2" destOrd="0" presId="urn:microsoft.com/office/officeart/2005/8/layout/orgChart1"/>
    <dgm:cxn modelId="{FD1CED42-07AE-4044-AAC1-3B3E5DAB254E}" type="presParOf" srcId="{4FEF79D2-CE67-4D22-B2CB-33E91C6D926E}" destId="{E43DEE7B-F2E1-4129-B254-6A4051B7E194}" srcOrd="6" destOrd="0" presId="urn:microsoft.com/office/officeart/2005/8/layout/orgChart1"/>
    <dgm:cxn modelId="{E6DF3E86-2A1F-47CF-AD32-38BA4AB2ADF7}" type="presParOf" srcId="{4FEF79D2-CE67-4D22-B2CB-33E91C6D926E}" destId="{DF54F7D3-BA7E-4FEB-A90F-FC2196003448}" srcOrd="7" destOrd="0" presId="urn:microsoft.com/office/officeart/2005/8/layout/orgChart1"/>
    <dgm:cxn modelId="{A510A631-44A2-4FB3-B0E6-2971BBC9937B}" type="presParOf" srcId="{DF54F7D3-BA7E-4FEB-A90F-FC2196003448}" destId="{70D694DB-7552-4FD7-BAE2-A63AE34A142E}" srcOrd="0" destOrd="0" presId="urn:microsoft.com/office/officeart/2005/8/layout/orgChart1"/>
    <dgm:cxn modelId="{F540036C-DC61-47F1-8EFB-9069BA3BF1E9}" type="presParOf" srcId="{70D694DB-7552-4FD7-BAE2-A63AE34A142E}" destId="{06F9C333-9B67-4FA6-8F1A-82C7037344B7}" srcOrd="0" destOrd="0" presId="urn:microsoft.com/office/officeart/2005/8/layout/orgChart1"/>
    <dgm:cxn modelId="{2A18B7A3-FF13-486C-BB3C-E179D81D947E}" type="presParOf" srcId="{70D694DB-7552-4FD7-BAE2-A63AE34A142E}" destId="{47FF8374-20BC-4A8B-96D3-EA10FD0C58D3}" srcOrd="1" destOrd="0" presId="urn:microsoft.com/office/officeart/2005/8/layout/orgChart1"/>
    <dgm:cxn modelId="{74DBA6A9-9F51-45BC-9563-2B5C4BAE4787}" type="presParOf" srcId="{DF54F7D3-BA7E-4FEB-A90F-FC2196003448}" destId="{0E6AE75A-64D1-4CB4-808C-A12E7EF3CEB5}" srcOrd="1" destOrd="0" presId="urn:microsoft.com/office/officeart/2005/8/layout/orgChart1"/>
    <dgm:cxn modelId="{76636C44-0EFE-42AE-9DF4-AB4CBCA79D5D}" type="presParOf" srcId="{DF54F7D3-BA7E-4FEB-A90F-FC2196003448}" destId="{57C56F2D-6D04-4E42-BF75-C30D68184888}" srcOrd="2" destOrd="0" presId="urn:microsoft.com/office/officeart/2005/8/layout/orgChart1"/>
    <dgm:cxn modelId="{46D30538-947A-4C93-A6A4-C61D2B0110CB}" type="presParOf" srcId="{3EE7325A-2073-4E20-9463-59F589AA62E7}" destId="{53C9E187-C5CB-4E37-984A-2D2665E5EA45}" srcOrd="2" destOrd="0" presId="urn:microsoft.com/office/officeart/2005/8/layout/orgChart1"/>
    <dgm:cxn modelId="{EC041B86-ADC2-4935-BB80-6B129B99603C}" type="presParOf" srcId="{53C9E187-C5CB-4E37-984A-2D2665E5EA45}" destId="{F9119DD2-D361-4951-AED7-50E2718147FC}" srcOrd="0" destOrd="0" presId="urn:microsoft.com/office/officeart/2005/8/layout/orgChart1"/>
    <dgm:cxn modelId="{18992B58-2BDD-4FA4-8FCC-678397E04676}" type="presParOf" srcId="{53C9E187-C5CB-4E37-984A-2D2665E5EA45}" destId="{9E9F518F-A7C2-4C6B-88E9-AD8A8C870012}" srcOrd="1" destOrd="0" presId="urn:microsoft.com/office/officeart/2005/8/layout/orgChart1"/>
    <dgm:cxn modelId="{CADFB0FF-3015-4CDD-B394-AB225FE7D4BA}" type="presParOf" srcId="{9E9F518F-A7C2-4C6B-88E9-AD8A8C870012}" destId="{DCDD6180-929A-4FBD-BE48-697B487AE545}" srcOrd="0" destOrd="0" presId="urn:microsoft.com/office/officeart/2005/8/layout/orgChart1"/>
    <dgm:cxn modelId="{524E553A-0D5A-40D2-8BEF-4C2C21A73C86}" type="presParOf" srcId="{DCDD6180-929A-4FBD-BE48-697B487AE545}" destId="{2617E62E-D83C-42B8-A314-4FDE6E91C1EA}" srcOrd="0" destOrd="0" presId="urn:microsoft.com/office/officeart/2005/8/layout/orgChart1"/>
    <dgm:cxn modelId="{4DABB914-506B-4FA9-B0CB-739FFB8E1E06}" type="presParOf" srcId="{DCDD6180-929A-4FBD-BE48-697B487AE545}" destId="{B87EF5C0-3856-4AD9-8297-DA378328AD4D}" srcOrd="1" destOrd="0" presId="urn:microsoft.com/office/officeart/2005/8/layout/orgChart1"/>
    <dgm:cxn modelId="{A3D014A9-81C1-4859-B808-36A7C3736F44}" type="presParOf" srcId="{9E9F518F-A7C2-4C6B-88E9-AD8A8C870012}" destId="{1CD440D3-66E4-4D7A-B2AB-236CBC12F13D}" srcOrd="1" destOrd="0" presId="urn:microsoft.com/office/officeart/2005/8/layout/orgChart1"/>
    <dgm:cxn modelId="{5D9BB249-2856-4F29-ABCC-C82271AE4757}" type="presParOf" srcId="{9E9F518F-A7C2-4C6B-88E9-AD8A8C870012}" destId="{88C07F16-0987-4907-B99F-5ABF778210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6303B-A58E-4413-99A9-60AF95DBB069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3E29-0744-4B7D-955D-0B580E39E9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שלמה מנהל את הממלכה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he-IL" dirty="0"/>
              <a:t>וַֽיְהִי֙ הַמֶּ֣לֶךְ שְׁלֹמֹ֔ה </a:t>
            </a:r>
            <a:endParaRPr lang="he-IL" dirty="0" smtClean="0"/>
          </a:p>
          <a:p>
            <a:pPr rtl="1"/>
            <a:r>
              <a:rPr lang="he-IL" dirty="0" smtClean="0"/>
              <a:t>מֶ֖לֶךְ עַל־כָּל־יִשְׂרָאֵֽל</a:t>
            </a:r>
          </a:p>
          <a:p>
            <a:pPr rtl="1"/>
            <a:r>
              <a:rPr lang="he-IL" dirty="0" smtClean="0"/>
              <a:t>(מלכים א פרק ד פס א)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"מלך על כל ישראל"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מי היו הקבוצות בארץ-ישראל עליהן מלך שלמה?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יהודה:</a:t>
            </a:r>
            <a:r>
              <a:rPr lang="en-US" dirty="0" smtClean="0"/>
              <a:t> </a:t>
            </a:r>
            <a:r>
              <a:rPr lang="he-IL" b="0" dirty="0"/>
              <a:t>וַיֹּ֖רֶשׁ </a:t>
            </a:r>
            <a:r>
              <a:rPr lang="he-IL" b="0" dirty="0" smtClean="0"/>
              <a:t>אֶת־הָהָ֑ר</a:t>
            </a:r>
            <a:br>
              <a:rPr lang="he-IL" b="0" dirty="0" smtClean="0"/>
            </a:br>
            <a:r>
              <a:rPr lang="he-IL" b="0" dirty="0" smtClean="0"/>
              <a:t> </a:t>
            </a:r>
            <a:r>
              <a:rPr lang="he-IL" b="0" dirty="0"/>
              <a:t>כִּ֣י לֹ֤א לְהוֹרִישׁ֙ אֶת־יֹֽשְׁבֵ֣י הָעֵ֔מֶק כִּי־רֶ֥כֶב בַּרְזֶ֖ל לָהֶֽם</a:t>
            </a:r>
            <a:endParaRPr lang="en-US" dirty="0"/>
          </a:p>
        </p:txBody>
      </p:sp>
      <p:pic>
        <p:nvPicPr>
          <p:cNvPr id="7" name="Content Placeholder 6" descr="The Land that Remain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8917" y="273050"/>
            <a:ext cx="4004016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yalon Val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042796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18655" cy="63567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200" dirty="0" smtClean="0"/>
              <a:t>וְלֹֽא־הוֹרִ֣ישׁ מְנַשֶּׁ֗ה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34680" cy="5145435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he-IL" sz="2400" dirty="0" smtClean="0"/>
              <a:t>אֶת־</a:t>
            </a:r>
            <a:r>
              <a:rPr lang="he-IL" sz="2400" dirty="0" smtClean="0">
                <a:solidFill>
                  <a:srgbClr val="FF0000"/>
                </a:solidFill>
              </a:rPr>
              <a:t>בֵּית־שְׁאָ֣ן </a:t>
            </a:r>
            <a:r>
              <a:rPr lang="he-IL" sz="2400" dirty="0" smtClean="0"/>
              <a:t>וְאֶת־בְּנוֹתֶיהָ֮</a:t>
            </a:r>
          </a:p>
          <a:p>
            <a:pPr algn="r" rtl="1">
              <a:buFont typeface="Arial" pitchFamily="34" charset="0"/>
              <a:buChar char="•"/>
            </a:pPr>
            <a:r>
              <a:rPr lang="he-IL" sz="2400" dirty="0" smtClean="0"/>
              <a:t> </a:t>
            </a:r>
            <a:r>
              <a:rPr lang="he-IL" sz="2400" dirty="0"/>
              <a:t>וְאֶת־</a:t>
            </a:r>
            <a:r>
              <a:rPr lang="he-IL" sz="2400" dirty="0">
                <a:solidFill>
                  <a:srgbClr val="FF0000"/>
                </a:solidFill>
              </a:rPr>
              <a:t>תַּעְנַ֣ךְ</a:t>
            </a:r>
            <a:r>
              <a:rPr lang="he-IL" sz="2400" dirty="0"/>
              <a:t> </a:t>
            </a:r>
            <a:r>
              <a:rPr lang="he-IL" sz="2400" dirty="0" smtClean="0"/>
              <a:t>וְאֶת־בְּנֹתֶיהָ֒</a:t>
            </a:r>
          </a:p>
          <a:p>
            <a:pPr algn="r" rtl="1">
              <a:buFont typeface="Arial" pitchFamily="34" charset="0"/>
              <a:buChar char="•"/>
            </a:pPr>
            <a:r>
              <a:rPr lang="he-IL" sz="2400" dirty="0" smtClean="0"/>
              <a:t> </a:t>
            </a:r>
            <a:r>
              <a:rPr lang="he-IL" sz="2400" dirty="0"/>
              <a:t>וְאֶת־יושב (יֽוֹשְׁבֵ֨י) </a:t>
            </a:r>
            <a:r>
              <a:rPr lang="he-IL" sz="2400" dirty="0">
                <a:solidFill>
                  <a:srgbClr val="FF0000"/>
                </a:solidFill>
              </a:rPr>
              <a:t>ד֜וֹר</a:t>
            </a:r>
            <a:r>
              <a:rPr lang="he-IL" sz="2400" dirty="0"/>
              <a:t> וְאֶת־בְּנוֹתֶ֗יהָ </a:t>
            </a:r>
            <a:endParaRPr lang="he-IL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2400" dirty="0" smtClean="0"/>
              <a:t>וְאֶת־יֽוֹשְׁבֵ֤י </a:t>
            </a:r>
            <a:r>
              <a:rPr lang="he-IL" sz="2400" dirty="0">
                <a:solidFill>
                  <a:srgbClr val="FF0000"/>
                </a:solidFill>
              </a:rPr>
              <a:t>יִבְלְעָם֙ </a:t>
            </a:r>
            <a:r>
              <a:rPr lang="he-IL" sz="2400" dirty="0"/>
              <a:t>וְאֶת־בְּנֹתֶ֔יהָ </a:t>
            </a:r>
            <a:endParaRPr lang="he-IL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2400" dirty="0" smtClean="0"/>
              <a:t>וְאֶת־יֽוֹשְׁבֵ֥י </a:t>
            </a:r>
            <a:r>
              <a:rPr lang="he-IL" sz="2400" dirty="0">
                <a:solidFill>
                  <a:srgbClr val="FF0000"/>
                </a:solidFill>
              </a:rPr>
              <a:t>מְגִדּ֖וֹ </a:t>
            </a:r>
            <a:r>
              <a:rPr lang="he-IL" sz="2400" dirty="0" smtClean="0"/>
              <a:t>וְאֶת־בְּנוֹתֶ֑יהָ</a:t>
            </a:r>
          </a:p>
          <a:p>
            <a:pPr algn="r" rtl="1"/>
            <a:r>
              <a:rPr lang="he-IL" sz="2400" dirty="0" smtClean="0"/>
              <a:t> </a:t>
            </a:r>
            <a:r>
              <a:rPr lang="he-IL" sz="2400" dirty="0"/>
              <a:t>וַיּ֨וֹאֶל֙ הַֽכְּנַעֲנִ֔י לָשֶׁ֖בֶת בָּאָ֥רֶץ </a:t>
            </a:r>
            <a:r>
              <a:rPr lang="he-IL" sz="2400" dirty="0" smtClean="0"/>
              <a:t>הַזֹּֽאת (שופטים א פס' כז)</a:t>
            </a:r>
            <a:endParaRPr lang="en-US" sz="2400" dirty="0"/>
          </a:p>
        </p:txBody>
      </p:sp>
      <p:pic>
        <p:nvPicPr>
          <p:cNvPr id="7" name="Content Placeholder 6" descr="SCAN_20150605_023032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8917" y="273050"/>
            <a:ext cx="4004016" cy="58531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איפה הכסף?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omon's distri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4581" y="0"/>
            <a:ext cx="51148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שער שלשה התאים בגזר – </a:t>
            </a:r>
            <a:r>
              <a:rPr lang="he-IL" sz="2700" dirty="0" smtClean="0"/>
              <a:t>מן האתר </a:t>
            </a:r>
            <a:r>
              <a:rPr lang="en-US" sz="2700" dirty="0" smtClean="0"/>
              <a:t>telgezer.com</a:t>
            </a:r>
            <a:endParaRPr lang="en-US" sz="2700" dirty="0"/>
          </a:p>
        </p:txBody>
      </p:sp>
      <p:pic>
        <p:nvPicPr>
          <p:cNvPr id="4" name="Content Placeholder 3" descr="gEZER sOLOMON 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0079" y="1600200"/>
            <a:ext cx="652384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 smtClean="0"/>
              <a:t>השער בגזר – מבט למזרח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he-IL" sz="2700" dirty="0" smtClean="0"/>
              <a:t>מן האתר </a:t>
            </a:r>
            <a:r>
              <a:rPr lang="en-US" sz="2700" dirty="0" smtClean="0"/>
              <a:t>telgezer.com</a:t>
            </a:r>
            <a:endParaRPr lang="en-US" sz="2700" dirty="0"/>
          </a:p>
        </p:txBody>
      </p:sp>
      <p:pic>
        <p:nvPicPr>
          <p:cNvPr id="6" name="Content Placeholder 5" descr="Gezer Gate looking E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2416" y="1600200"/>
            <a:ext cx="665916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השערים במגידו ובחצור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he-IL" dirty="0" smtClean="0"/>
              <a:t>שער העיר בחצור – ומימין, חומת הסוגרים (מן האתר </a:t>
            </a:r>
            <a:r>
              <a:rPr lang="en-US" dirty="0" smtClean="0"/>
              <a:t>bibleodyssey.org</a:t>
            </a:r>
            <a:r>
              <a:rPr lang="he-IL" dirty="0" smtClean="0"/>
              <a:t>)</a:t>
            </a:r>
            <a:endParaRPr lang="en-US" dirty="0"/>
          </a:p>
        </p:txBody>
      </p:sp>
      <p:pic>
        <p:nvPicPr>
          <p:cNvPr id="7" name="Content Placeholder 6" descr="HAZOR GATE GOO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55687"/>
            <a:ext cx="4040188" cy="21896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103439" cy="504056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he-IL" dirty="0" smtClean="0"/>
              <a:t>תכנית שער העיר מגידו- מן האתר </a:t>
            </a:r>
            <a:r>
              <a:rPr lang="en-US" dirty="0" smtClean="0"/>
              <a:t>bib-arch.org</a:t>
            </a:r>
            <a:r>
              <a:rPr lang="he-IL" dirty="0" smtClean="0"/>
              <a:t> </a:t>
            </a:r>
          </a:p>
          <a:p>
            <a:pPr algn="r" rtl="1"/>
            <a:endParaRPr lang="en-US" dirty="0"/>
          </a:p>
        </p:txBody>
      </p:sp>
      <p:pic>
        <p:nvPicPr>
          <p:cNvPr id="8" name="Content Placeholder 7" descr="Megiddo Gate Good- from bib-arch dot or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08675" y="2368166"/>
            <a:ext cx="2119709" cy="277295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133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שלמה מנהל את הממלכה</vt:lpstr>
      <vt:lpstr>"מלך על כל ישראל"</vt:lpstr>
      <vt:lpstr>יהודה: וַיֹּ֖רֶשׁ אֶת־הָהָ֑ר  כִּ֣י לֹ֤א לְהוֹרִישׁ֙ אֶת־יֹֽשְׁבֵ֣י הָעֵ֔מֶק כִּי־רֶ֥כֶב בַּרְזֶ֖ל לָהֶֽם</vt:lpstr>
      <vt:lpstr>וְלֹֽא־הוֹרִ֣ישׁ מְנַשֶּׁ֗ה</vt:lpstr>
      <vt:lpstr>איפה הכסף?</vt:lpstr>
      <vt:lpstr>PowerPoint Presentation</vt:lpstr>
      <vt:lpstr>שער שלשה התאים בגזר – מן האתר telgezer.com</vt:lpstr>
      <vt:lpstr>השער בגזר – מבט למזרח  מן האתר telgezer.com</vt:lpstr>
      <vt:lpstr>השערים במגידו ובחצור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שלמה מנהל את הממלכה</dc:title>
  <dc:creator>Shawn-Zelig Aster</dc:creator>
  <cp:lastModifiedBy>User</cp:lastModifiedBy>
  <cp:revision>6</cp:revision>
  <dcterms:created xsi:type="dcterms:W3CDTF">2015-06-05T06:15:35Z</dcterms:created>
  <dcterms:modified xsi:type="dcterms:W3CDTF">2015-06-28T08:38:34Z</dcterms:modified>
</cp:coreProperties>
</file>