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FDF261-4941-4AEB-83A4-9E5696CFF1E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305B6F-7D49-468A-8B7F-981CA64AA19C}">
      <dgm:prSet phldrT="[Text]"/>
      <dgm:spPr/>
      <dgm:t>
        <a:bodyPr/>
        <a:lstStyle/>
        <a:p>
          <a:r>
            <a:rPr lang="he-IL" dirty="0" smtClean="0"/>
            <a:t>שלמה</a:t>
          </a:r>
          <a:endParaRPr lang="en-US" dirty="0"/>
        </a:p>
      </dgm:t>
    </dgm:pt>
    <dgm:pt modelId="{67582B3A-E8C9-4D5A-B13A-32C2469D42AA}" type="parTrans" cxnId="{6201FA12-AD5D-45F5-8D90-1FAA385DB4C0}">
      <dgm:prSet/>
      <dgm:spPr/>
      <dgm:t>
        <a:bodyPr/>
        <a:lstStyle/>
        <a:p>
          <a:endParaRPr lang="en-US"/>
        </a:p>
      </dgm:t>
    </dgm:pt>
    <dgm:pt modelId="{EE7579E1-FC67-4996-AB10-13BA3AA01528}" type="sibTrans" cxnId="{6201FA12-AD5D-45F5-8D90-1FAA385DB4C0}">
      <dgm:prSet/>
      <dgm:spPr/>
      <dgm:t>
        <a:bodyPr/>
        <a:lstStyle/>
        <a:p>
          <a:endParaRPr lang="en-US"/>
        </a:p>
      </dgm:t>
    </dgm:pt>
    <dgm:pt modelId="{E6CBFF41-8447-45FB-8188-F91219D32CCD}">
      <dgm:prSet phldrT="[Text]"/>
      <dgm:spPr/>
      <dgm:t>
        <a:bodyPr/>
        <a:lstStyle/>
        <a:p>
          <a:pPr rtl="1"/>
          <a:r>
            <a:rPr lang="he-IL" dirty="0" smtClean="0"/>
            <a:t>נותן לתנות למלכת שבא (פס' יג)</a:t>
          </a:r>
          <a:endParaRPr lang="en-US" dirty="0"/>
        </a:p>
      </dgm:t>
    </dgm:pt>
    <dgm:pt modelId="{CC586BD9-49C1-4B24-AE15-418A3D876013}" type="parTrans" cxnId="{669077DE-0F3F-4032-B471-465FD6742D7F}">
      <dgm:prSet/>
      <dgm:spPr/>
      <dgm:t>
        <a:bodyPr/>
        <a:lstStyle/>
        <a:p>
          <a:endParaRPr lang="en-US"/>
        </a:p>
      </dgm:t>
    </dgm:pt>
    <dgm:pt modelId="{E56C7F5B-87F2-4E9C-9583-DB82B5BE40C5}" type="sibTrans" cxnId="{669077DE-0F3F-4032-B471-465FD6742D7F}">
      <dgm:prSet/>
      <dgm:spPr/>
      <dgm:t>
        <a:bodyPr/>
        <a:lstStyle/>
        <a:p>
          <a:endParaRPr lang="en-US"/>
        </a:p>
      </dgm:t>
    </dgm:pt>
    <dgm:pt modelId="{40F965B6-9C88-4597-855F-73404064BACD}">
      <dgm:prSet phldrT="[Text]"/>
      <dgm:spPr/>
      <dgm:t>
        <a:bodyPr/>
        <a:lstStyle/>
        <a:p>
          <a:r>
            <a:rPr lang="he-IL" dirty="0" smtClean="0"/>
            <a:t>מלכת שבא</a:t>
          </a:r>
          <a:endParaRPr lang="en-US" dirty="0"/>
        </a:p>
      </dgm:t>
    </dgm:pt>
    <dgm:pt modelId="{9C66F165-C642-4F42-996F-ABDB3EA16F20}" type="parTrans" cxnId="{FB1EBD61-4576-49BB-A080-C88559E9A389}">
      <dgm:prSet/>
      <dgm:spPr/>
      <dgm:t>
        <a:bodyPr/>
        <a:lstStyle/>
        <a:p>
          <a:endParaRPr lang="en-US"/>
        </a:p>
      </dgm:t>
    </dgm:pt>
    <dgm:pt modelId="{81C3FB43-3BA7-49FF-9F79-035BF7DAFF8C}" type="sibTrans" cxnId="{FB1EBD61-4576-49BB-A080-C88559E9A389}">
      <dgm:prSet/>
      <dgm:spPr/>
      <dgm:t>
        <a:bodyPr/>
        <a:lstStyle/>
        <a:p>
          <a:endParaRPr lang="en-US"/>
        </a:p>
      </dgm:t>
    </dgm:pt>
    <dgm:pt modelId="{0588D6F7-878F-4E68-9EFB-DCC85B404E5E}">
      <dgm:prSet phldrT="[Text]"/>
      <dgm:spPr/>
      <dgm:t>
        <a:bodyPr/>
        <a:lstStyle/>
        <a:p>
          <a:pPr rtl="1"/>
          <a:r>
            <a:rPr lang="he-IL" dirty="0" smtClean="0"/>
            <a:t>נותנת מתנות לשלמה   (פס' י)</a:t>
          </a:r>
          <a:endParaRPr lang="en-US" dirty="0"/>
        </a:p>
      </dgm:t>
    </dgm:pt>
    <dgm:pt modelId="{44806B23-418B-4F63-9970-14F9ACA20AA8}" type="parTrans" cxnId="{F9D84355-83A1-464B-93F8-2EF76358A941}">
      <dgm:prSet/>
      <dgm:spPr/>
      <dgm:t>
        <a:bodyPr/>
        <a:lstStyle/>
        <a:p>
          <a:endParaRPr lang="en-US"/>
        </a:p>
      </dgm:t>
    </dgm:pt>
    <dgm:pt modelId="{C7A05CE2-1D90-475F-80CC-06A28D801F2E}" type="sibTrans" cxnId="{F9D84355-83A1-464B-93F8-2EF76358A941}">
      <dgm:prSet/>
      <dgm:spPr/>
      <dgm:t>
        <a:bodyPr/>
        <a:lstStyle/>
        <a:p>
          <a:endParaRPr lang="en-US"/>
        </a:p>
      </dgm:t>
    </dgm:pt>
    <dgm:pt modelId="{FB3D0A94-92F8-4B8C-A925-975E0471CE5B}" type="pres">
      <dgm:prSet presAssocID="{35FDF261-4941-4AEB-83A4-9E5696CFF1EC}" presName="Name0" presStyleCnt="0">
        <dgm:presLayoutVars>
          <dgm:dir/>
          <dgm:animLvl val="lvl"/>
          <dgm:resizeHandles val="exact"/>
        </dgm:presLayoutVars>
      </dgm:prSet>
      <dgm:spPr/>
    </dgm:pt>
    <dgm:pt modelId="{DEFE7560-426C-476C-9874-18E14180753C}" type="pres">
      <dgm:prSet presAssocID="{CC305B6F-7D49-468A-8B7F-981CA64AA19C}" presName="composite" presStyleCnt="0"/>
      <dgm:spPr/>
    </dgm:pt>
    <dgm:pt modelId="{78B6E6C5-5934-440C-A031-24AA6DAE659C}" type="pres">
      <dgm:prSet presAssocID="{CC305B6F-7D49-468A-8B7F-981CA64AA19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6AC1476-3510-4C5E-9D66-99EEEA71DED4}" type="pres">
      <dgm:prSet presAssocID="{CC305B6F-7D49-468A-8B7F-981CA64AA19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A1F35-EEDE-4E58-A4A7-157C8B3B4F89}" type="pres">
      <dgm:prSet presAssocID="{EE7579E1-FC67-4996-AB10-13BA3AA01528}" presName="space" presStyleCnt="0"/>
      <dgm:spPr/>
    </dgm:pt>
    <dgm:pt modelId="{11421801-BBB4-400B-9CEA-0E0E7D613FB1}" type="pres">
      <dgm:prSet presAssocID="{40F965B6-9C88-4597-855F-73404064BACD}" presName="composite" presStyleCnt="0"/>
      <dgm:spPr/>
    </dgm:pt>
    <dgm:pt modelId="{B6F33A42-1D99-4EFC-B74B-607C99461B75}" type="pres">
      <dgm:prSet presAssocID="{40F965B6-9C88-4597-855F-73404064BAC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64C4B52-CEFB-4AD8-A9A6-A18BE1E96E35}" type="pres">
      <dgm:prSet presAssocID="{40F965B6-9C88-4597-855F-73404064BAC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130872-6EA7-4024-9B6E-36020AA24F17}" type="presOf" srcId="{0588D6F7-878F-4E68-9EFB-DCC85B404E5E}" destId="{464C4B52-CEFB-4AD8-A9A6-A18BE1E96E35}" srcOrd="0" destOrd="0" presId="urn:microsoft.com/office/officeart/2005/8/layout/hList1"/>
    <dgm:cxn modelId="{850ED9C8-F2F7-4BB6-9DD8-8F7BE00C52F4}" type="presOf" srcId="{E6CBFF41-8447-45FB-8188-F91219D32CCD}" destId="{76AC1476-3510-4C5E-9D66-99EEEA71DED4}" srcOrd="0" destOrd="0" presId="urn:microsoft.com/office/officeart/2005/8/layout/hList1"/>
    <dgm:cxn modelId="{C051233C-B79E-462F-9A02-A673F2121311}" type="presOf" srcId="{CC305B6F-7D49-468A-8B7F-981CA64AA19C}" destId="{78B6E6C5-5934-440C-A031-24AA6DAE659C}" srcOrd="0" destOrd="0" presId="urn:microsoft.com/office/officeart/2005/8/layout/hList1"/>
    <dgm:cxn modelId="{F9D84355-83A1-464B-93F8-2EF76358A941}" srcId="{40F965B6-9C88-4597-855F-73404064BACD}" destId="{0588D6F7-878F-4E68-9EFB-DCC85B404E5E}" srcOrd="0" destOrd="0" parTransId="{44806B23-418B-4F63-9970-14F9ACA20AA8}" sibTransId="{C7A05CE2-1D90-475F-80CC-06A28D801F2E}"/>
    <dgm:cxn modelId="{14085D6F-F97A-4502-8648-478F14BDC3FF}" type="presOf" srcId="{35FDF261-4941-4AEB-83A4-9E5696CFF1EC}" destId="{FB3D0A94-92F8-4B8C-A925-975E0471CE5B}" srcOrd="0" destOrd="0" presId="urn:microsoft.com/office/officeart/2005/8/layout/hList1"/>
    <dgm:cxn modelId="{0EDC2E07-1867-4573-A334-6A60D9606F5F}" type="presOf" srcId="{40F965B6-9C88-4597-855F-73404064BACD}" destId="{B6F33A42-1D99-4EFC-B74B-607C99461B75}" srcOrd="0" destOrd="0" presId="urn:microsoft.com/office/officeart/2005/8/layout/hList1"/>
    <dgm:cxn modelId="{669077DE-0F3F-4032-B471-465FD6742D7F}" srcId="{CC305B6F-7D49-468A-8B7F-981CA64AA19C}" destId="{E6CBFF41-8447-45FB-8188-F91219D32CCD}" srcOrd="0" destOrd="0" parTransId="{CC586BD9-49C1-4B24-AE15-418A3D876013}" sibTransId="{E56C7F5B-87F2-4E9C-9583-DB82B5BE40C5}"/>
    <dgm:cxn modelId="{FB1EBD61-4576-49BB-A080-C88559E9A389}" srcId="{35FDF261-4941-4AEB-83A4-9E5696CFF1EC}" destId="{40F965B6-9C88-4597-855F-73404064BACD}" srcOrd="1" destOrd="0" parTransId="{9C66F165-C642-4F42-996F-ABDB3EA16F20}" sibTransId="{81C3FB43-3BA7-49FF-9F79-035BF7DAFF8C}"/>
    <dgm:cxn modelId="{6201FA12-AD5D-45F5-8D90-1FAA385DB4C0}" srcId="{35FDF261-4941-4AEB-83A4-9E5696CFF1EC}" destId="{CC305B6F-7D49-468A-8B7F-981CA64AA19C}" srcOrd="0" destOrd="0" parTransId="{67582B3A-E8C9-4D5A-B13A-32C2469D42AA}" sibTransId="{EE7579E1-FC67-4996-AB10-13BA3AA01528}"/>
    <dgm:cxn modelId="{02632960-50EE-4869-A0E1-31529F874801}" type="presParOf" srcId="{FB3D0A94-92F8-4B8C-A925-975E0471CE5B}" destId="{DEFE7560-426C-476C-9874-18E14180753C}" srcOrd="0" destOrd="0" presId="urn:microsoft.com/office/officeart/2005/8/layout/hList1"/>
    <dgm:cxn modelId="{66BF5157-B876-4F99-8658-759CED1A7C0A}" type="presParOf" srcId="{DEFE7560-426C-476C-9874-18E14180753C}" destId="{78B6E6C5-5934-440C-A031-24AA6DAE659C}" srcOrd="0" destOrd="0" presId="urn:microsoft.com/office/officeart/2005/8/layout/hList1"/>
    <dgm:cxn modelId="{15E0B6AF-7DF6-4D08-9545-63B33AD0F715}" type="presParOf" srcId="{DEFE7560-426C-476C-9874-18E14180753C}" destId="{76AC1476-3510-4C5E-9D66-99EEEA71DED4}" srcOrd="1" destOrd="0" presId="urn:microsoft.com/office/officeart/2005/8/layout/hList1"/>
    <dgm:cxn modelId="{4E530CAE-ABDA-4F02-B8C0-257D7B74DD63}" type="presParOf" srcId="{FB3D0A94-92F8-4B8C-A925-975E0471CE5B}" destId="{E89A1F35-EEDE-4E58-A4A7-157C8B3B4F89}" srcOrd="1" destOrd="0" presId="urn:microsoft.com/office/officeart/2005/8/layout/hList1"/>
    <dgm:cxn modelId="{ACFEABF1-BAA0-4B2B-9CE9-F2C2AA6154FB}" type="presParOf" srcId="{FB3D0A94-92F8-4B8C-A925-975E0471CE5B}" destId="{11421801-BBB4-400B-9CEA-0E0E7D613FB1}" srcOrd="2" destOrd="0" presId="urn:microsoft.com/office/officeart/2005/8/layout/hList1"/>
    <dgm:cxn modelId="{F0FB87A6-09C4-4E0F-9E73-7A2D24198B34}" type="presParOf" srcId="{11421801-BBB4-400B-9CEA-0E0E7D613FB1}" destId="{B6F33A42-1D99-4EFC-B74B-607C99461B75}" srcOrd="0" destOrd="0" presId="urn:microsoft.com/office/officeart/2005/8/layout/hList1"/>
    <dgm:cxn modelId="{C6D06A25-5762-4FB4-9619-65BCB5006E02}" type="presParOf" srcId="{11421801-BBB4-400B-9CEA-0E0E7D613FB1}" destId="{464C4B52-CEFB-4AD8-A9A6-A18BE1E96E3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853FD7-E3D1-41A9-9E6C-B4607DDA2C1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518C53-6491-4A96-9513-5DF6C7681DE2}">
      <dgm:prSet phldrT="[Text]"/>
      <dgm:spPr/>
      <dgm:t>
        <a:bodyPr/>
        <a:lstStyle/>
        <a:p>
          <a:r>
            <a:rPr lang="he-IL" dirty="0" smtClean="0"/>
            <a:t>ה'</a:t>
          </a:r>
          <a:endParaRPr lang="en-US" dirty="0"/>
        </a:p>
      </dgm:t>
    </dgm:pt>
    <dgm:pt modelId="{1BEE757B-C03D-4587-81DB-4B9462FD2384}" type="parTrans" cxnId="{E845ACB7-9500-49BF-8AE6-3C1E465E50AC}">
      <dgm:prSet/>
      <dgm:spPr/>
      <dgm:t>
        <a:bodyPr/>
        <a:lstStyle/>
        <a:p>
          <a:endParaRPr lang="en-US"/>
        </a:p>
      </dgm:t>
    </dgm:pt>
    <dgm:pt modelId="{A4A8266D-C8AA-4923-B0D0-CE45E6206A01}" type="sibTrans" cxnId="{E845ACB7-9500-49BF-8AE6-3C1E465E50AC}">
      <dgm:prSet/>
      <dgm:spPr/>
      <dgm:t>
        <a:bodyPr/>
        <a:lstStyle/>
        <a:p>
          <a:endParaRPr lang="en-US"/>
        </a:p>
      </dgm:t>
    </dgm:pt>
    <dgm:pt modelId="{6D673D28-9C85-46FE-B8DC-4C862D47A5F0}">
      <dgm:prSet phldrT="[Text]"/>
      <dgm:spPr/>
      <dgm:t>
        <a:bodyPr/>
        <a:lstStyle/>
        <a:p>
          <a:r>
            <a:rPr lang="he-IL" dirty="0" smtClean="0"/>
            <a:t>שאר העם</a:t>
          </a:r>
          <a:endParaRPr lang="en-US" dirty="0"/>
        </a:p>
      </dgm:t>
    </dgm:pt>
    <dgm:pt modelId="{5C60EC03-EEC6-4CBF-8A90-BFAE7D7B3518}" type="parTrans" cxnId="{A3A2A031-AD36-4A3E-951F-D863D6765FED}">
      <dgm:prSet/>
      <dgm:spPr/>
      <dgm:t>
        <a:bodyPr/>
        <a:lstStyle/>
        <a:p>
          <a:endParaRPr lang="en-US"/>
        </a:p>
      </dgm:t>
    </dgm:pt>
    <dgm:pt modelId="{4B4F586A-307B-4E1E-8715-975BECABA73C}" type="sibTrans" cxnId="{A3A2A031-AD36-4A3E-951F-D863D6765FED}">
      <dgm:prSet/>
      <dgm:spPr/>
      <dgm:t>
        <a:bodyPr/>
        <a:lstStyle/>
        <a:p>
          <a:endParaRPr lang="en-US"/>
        </a:p>
      </dgm:t>
    </dgm:pt>
    <dgm:pt modelId="{8674C854-EACA-4EF1-9F72-29CAC8E5DDDD}">
      <dgm:prSet phldrT="[Text]"/>
      <dgm:spPr/>
      <dgm:t>
        <a:bodyPr/>
        <a:lstStyle/>
        <a:p>
          <a:r>
            <a:rPr lang="he-IL" dirty="0" smtClean="0"/>
            <a:t>המלך</a:t>
          </a:r>
          <a:endParaRPr lang="en-US" dirty="0"/>
        </a:p>
      </dgm:t>
    </dgm:pt>
    <dgm:pt modelId="{6BC7B451-5901-44F5-8E22-45768240C572}" type="parTrans" cxnId="{245C28C7-74C3-4683-B401-1E2EB66B3FC6}">
      <dgm:prSet/>
      <dgm:spPr/>
      <dgm:t>
        <a:bodyPr/>
        <a:lstStyle/>
        <a:p>
          <a:endParaRPr lang="en-US"/>
        </a:p>
      </dgm:t>
    </dgm:pt>
    <dgm:pt modelId="{5475D712-8343-430D-96BC-8F37E651F037}" type="sibTrans" cxnId="{245C28C7-74C3-4683-B401-1E2EB66B3FC6}">
      <dgm:prSet/>
      <dgm:spPr/>
      <dgm:t>
        <a:bodyPr/>
        <a:lstStyle/>
        <a:p>
          <a:endParaRPr lang="en-US"/>
        </a:p>
      </dgm:t>
    </dgm:pt>
    <dgm:pt modelId="{EB6436C2-180E-4128-ADD7-F410FCCB2D85}" type="pres">
      <dgm:prSet presAssocID="{E5853FD7-E3D1-41A9-9E6C-B4607DDA2C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B6B2FB6-05F3-4651-9C3E-79A2AB2517A2}" type="pres">
      <dgm:prSet presAssocID="{4D518C53-6491-4A96-9513-5DF6C7681DE2}" presName="hierRoot1" presStyleCnt="0">
        <dgm:presLayoutVars>
          <dgm:hierBranch val="init"/>
        </dgm:presLayoutVars>
      </dgm:prSet>
      <dgm:spPr/>
    </dgm:pt>
    <dgm:pt modelId="{DDEA4064-CE36-4A64-8E46-AE2C4A66DE83}" type="pres">
      <dgm:prSet presAssocID="{4D518C53-6491-4A96-9513-5DF6C7681DE2}" presName="rootComposite1" presStyleCnt="0"/>
      <dgm:spPr/>
    </dgm:pt>
    <dgm:pt modelId="{9B0599E8-8CB5-4CF9-98A8-61721D26E8B8}" type="pres">
      <dgm:prSet presAssocID="{4D518C53-6491-4A96-9513-5DF6C7681DE2}" presName="rootText1" presStyleLbl="node0" presStyleIdx="0" presStyleCnt="1">
        <dgm:presLayoutVars>
          <dgm:chPref val="3"/>
        </dgm:presLayoutVars>
      </dgm:prSet>
      <dgm:spPr/>
    </dgm:pt>
    <dgm:pt modelId="{F28C208C-FFDD-4007-8480-8FE18BDD1574}" type="pres">
      <dgm:prSet presAssocID="{4D518C53-6491-4A96-9513-5DF6C7681DE2}" presName="rootConnector1" presStyleLbl="node1" presStyleIdx="0" presStyleCnt="0"/>
      <dgm:spPr/>
    </dgm:pt>
    <dgm:pt modelId="{8CAF5A8B-0130-4BE8-B1C6-D55CEB03FE31}" type="pres">
      <dgm:prSet presAssocID="{4D518C53-6491-4A96-9513-5DF6C7681DE2}" presName="hierChild2" presStyleCnt="0"/>
      <dgm:spPr/>
    </dgm:pt>
    <dgm:pt modelId="{77E079EF-AB25-45A7-B5D0-333D7AB65AD0}" type="pres">
      <dgm:prSet presAssocID="{5C60EC03-EEC6-4CBF-8A90-BFAE7D7B3518}" presName="Name37" presStyleLbl="parChTrans1D2" presStyleIdx="0" presStyleCnt="2"/>
      <dgm:spPr/>
    </dgm:pt>
    <dgm:pt modelId="{B9ABA141-C0FE-4126-8AC7-99D1EF8614F4}" type="pres">
      <dgm:prSet presAssocID="{6D673D28-9C85-46FE-B8DC-4C862D47A5F0}" presName="hierRoot2" presStyleCnt="0">
        <dgm:presLayoutVars>
          <dgm:hierBranch val="init"/>
        </dgm:presLayoutVars>
      </dgm:prSet>
      <dgm:spPr/>
    </dgm:pt>
    <dgm:pt modelId="{599903EB-8250-43C3-83B1-97A1DB7DEC7C}" type="pres">
      <dgm:prSet presAssocID="{6D673D28-9C85-46FE-B8DC-4C862D47A5F0}" presName="rootComposite" presStyleCnt="0"/>
      <dgm:spPr/>
    </dgm:pt>
    <dgm:pt modelId="{D674FB64-94AD-4697-B853-8A5C71A6C9BD}" type="pres">
      <dgm:prSet presAssocID="{6D673D28-9C85-46FE-B8DC-4C862D47A5F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638B94-4EEC-4552-8E01-8A2DD3D2387C}" type="pres">
      <dgm:prSet presAssocID="{6D673D28-9C85-46FE-B8DC-4C862D47A5F0}" presName="rootConnector" presStyleLbl="node2" presStyleIdx="0" presStyleCnt="2"/>
      <dgm:spPr/>
    </dgm:pt>
    <dgm:pt modelId="{66A27D8C-3CC2-45C5-91AA-EF9AA61BEF90}" type="pres">
      <dgm:prSet presAssocID="{6D673D28-9C85-46FE-B8DC-4C862D47A5F0}" presName="hierChild4" presStyleCnt="0"/>
      <dgm:spPr/>
    </dgm:pt>
    <dgm:pt modelId="{32DABDA0-C20A-469B-BAE1-89868C4B4381}" type="pres">
      <dgm:prSet presAssocID="{6D673D28-9C85-46FE-B8DC-4C862D47A5F0}" presName="hierChild5" presStyleCnt="0"/>
      <dgm:spPr/>
    </dgm:pt>
    <dgm:pt modelId="{8FF5EF00-875A-4CD4-9BE7-51DB2A2B2E5F}" type="pres">
      <dgm:prSet presAssocID="{6BC7B451-5901-44F5-8E22-45768240C572}" presName="Name37" presStyleLbl="parChTrans1D2" presStyleIdx="1" presStyleCnt="2"/>
      <dgm:spPr/>
    </dgm:pt>
    <dgm:pt modelId="{F1CDBB7B-676A-4080-987C-868D545751B6}" type="pres">
      <dgm:prSet presAssocID="{8674C854-EACA-4EF1-9F72-29CAC8E5DDDD}" presName="hierRoot2" presStyleCnt="0">
        <dgm:presLayoutVars>
          <dgm:hierBranch val="init"/>
        </dgm:presLayoutVars>
      </dgm:prSet>
      <dgm:spPr/>
    </dgm:pt>
    <dgm:pt modelId="{A934C373-B5DF-472B-B836-074C539CC7CA}" type="pres">
      <dgm:prSet presAssocID="{8674C854-EACA-4EF1-9F72-29CAC8E5DDDD}" presName="rootComposite" presStyleCnt="0"/>
      <dgm:spPr/>
    </dgm:pt>
    <dgm:pt modelId="{30B294A1-92C2-4E7A-92B2-E710CD53F82E}" type="pres">
      <dgm:prSet presAssocID="{8674C854-EACA-4EF1-9F72-29CAC8E5DDDD}" presName="rootText" presStyleLbl="node2" presStyleIdx="1" presStyleCnt="2">
        <dgm:presLayoutVars>
          <dgm:chPref val="3"/>
        </dgm:presLayoutVars>
      </dgm:prSet>
      <dgm:spPr/>
    </dgm:pt>
    <dgm:pt modelId="{429DC60F-DDE2-42A6-9B7E-E2E92EA1F5B7}" type="pres">
      <dgm:prSet presAssocID="{8674C854-EACA-4EF1-9F72-29CAC8E5DDDD}" presName="rootConnector" presStyleLbl="node2" presStyleIdx="1" presStyleCnt="2"/>
      <dgm:spPr/>
    </dgm:pt>
    <dgm:pt modelId="{BA6C55A0-7E61-4DAE-B32A-942A911BC960}" type="pres">
      <dgm:prSet presAssocID="{8674C854-EACA-4EF1-9F72-29CAC8E5DDDD}" presName="hierChild4" presStyleCnt="0"/>
      <dgm:spPr/>
    </dgm:pt>
    <dgm:pt modelId="{3F791E1C-DC57-4187-A2C8-E0B4F22D3A18}" type="pres">
      <dgm:prSet presAssocID="{8674C854-EACA-4EF1-9F72-29CAC8E5DDDD}" presName="hierChild5" presStyleCnt="0"/>
      <dgm:spPr/>
    </dgm:pt>
    <dgm:pt modelId="{966339E3-0BF6-483B-9383-2F6179D89F49}" type="pres">
      <dgm:prSet presAssocID="{4D518C53-6491-4A96-9513-5DF6C7681DE2}" presName="hierChild3" presStyleCnt="0"/>
      <dgm:spPr/>
    </dgm:pt>
  </dgm:ptLst>
  <dgm:cxnLst>
    <dgm:cxn modelId="{14A6123F-6AF6-4029-B9E1-53746DAA015E}" type="presOf" srcId="{6D673D28-9C85-46FE-B8DC-4C862D47A5F0}" destId="{33638B94-4EEC-4552-8E01-8A2DD3D2387C}" srcOrd="1" destOrd="0" presId="urn:microsoft.com/office/officeart/2005/8/layout/orgChart1"/>
    <dgm:cxn modelId="{51DEA518-4F4D-40EC-8565-27F3240BCB15}" type="presOf" srcId="{5C60EC03-EEC6-4CBF-8A90-BFAE7D7B3518}" destId="{77E079EF-AB25-45A7-B5D0-333D7AB65AD0}" srcOrd="0" destOrd="0" presId="urn:microsoft.com/office/officeart/2005/8/layout/orgChart1"/>
    <dgm:cxn modelId="{F4C58A5D-093A-4387-A428-D2ADF97E2733}" type="presOf" srcId="{6BC7B451-5901-44F5-8E22-45768240C572}" destId="{8FF5EF00-875A-4CD4-9BE7-51DB2A2B2E5F}" srcOrd="0" destOrd="0" presId="urn:microsoft.com/office/officeart/2005/8/layout/orgChart1"/>
    <dgm:cxn modelId="{65591289-010F-49ED-92EB-A8D5A78BC022}" type="presOf" srcId="{4D518C53-6491-4A96-9513-5DF6C7681DE2}" destId="{F28C208C-FFDD-4007-8480-8FE18BDD1574}" srcOrd="1" destOrd="0" presId="urn:microsoft.com/office/officeart/2005/8/layout/orgChart1"/>
    <dgm:cxn modelId="{245C28C7-74C3-4683-B401-1E2EB66B3FC6}" srcId="{4D518C53-6491-4A96-9513-5DF6C7681DE2}" destId="{8674C854-EACA-4EF1-9F72-29CAC8E5DDDD}" srcOrd="1" destOrd="0" parTransId="{6BC7B451-5901-44F5-8E22-45768240C572}" sibTransId="{5475D712-8343-430D-96BC-8F37E651F037}"/>
    <dgm:cxn modelId="{ECA12B47-9B7F-4488-A66A-36CA129A7315}" type="presOf" srcId="{8674C854-EACA-4EF1-9F72-29CAC8E5DDDD}" destId="{429DC60F-DDE2-42A6-9B7E-E2E92EA1F5B7}" srcOrd="1" destOrd="0" presId="urn:microsoft.com/office/officeart/2005/8/layout/orgChart1"/>
    <dgm:cxn modelId="{F372D453-8008-4575-BEB0-5A936EE38E0F}" type="presOf" srcId="{8674C854-EACA-4EF1-9F72-29CAC8E5DDDD}" destId="{30B294A1-92C2-4E7A-92B2-E710CD53F82E}" srcOrd="0" destOrd="0" presId="urn:microsoft.com/office/officeart/2005/8/layout/orgChart1"/>
    <dgm:cxn modelId="{E845ACB7-9500-49BF-8AE6-3C1E465E50AC}" srcId="{E5853FD7-E3D1-41A9-9E6C-B4607DDA2C16}" destId="{4D518C53-6491-4A96-9513-5DF6C7681DE2}" srcOrd="0" destOrd="0" parTransId="{1BEE757B-C03D-4587-81DB-4B9462FD2384}" sibTransId="{A4A8266D-C8AA-4923-B0D0-CE45E6206A01}"/>
    <dgm:cxn modelId="{A41871A7-4E22-4AC1-A4FA-4AFFCDABE76F}" type="presOf" srcId="{E5853FD7-E3D1-41A9-9E6C-B4607DDA2C16}" destId="{EB6436C2-180E-4128-ADD7-F410FCCB2D85}" srcOrd="0" destOrd="0" presId="urn:microsoft.com/office/officeart/2005/8/layout/orgChart1"/>
    <dgm:cxn modelId="{A3A2A031-AD36-4A3E-951F-D863D6765FED}" srcId="{4D518C53-6491-4A96-9513-5DF6C7681DE2}" destId="{6D673D28-9C85-46FE-B8DC-4C862D47A5F0}" srcOrd="0" destOrd="0" parTransId="{5C60EC03-EEC6-4CBF-8A90-BFAE7D7B3518}" sibTransId="{4B4F586A-307B-4E1E-8715-975BECABA73C}"/>
    <dgm:cxn modelId="{921159A9-A2D0-4C3A-A4FF-BC8570A03D34}" type="presOf" srcId="{4D518C53-6491-4A96-9513-5DF6C7681DE2}" destId="{9B0599E8-8CB5-4CF9-98A8-61721D26E8B8}" srcOrd="0" destOrd="0" presId="urn:microsoft.com/office/officeart/2005/8/layout/orgChart1"/>
    <dgm:cxn modelId="{F72EA4EA-6248-42DA-9F4C-3D0AA5C96F65}" type="presOf" srcId="{6D673D28-9C85-46FE-B8DC-4C862D47A5F0}" destId="{D674FB64-94AD-4697-B853-8A5C71A6C9BD}" srcOrd="0" destOrd="0" presId="urn:microsoft.com/office/officeart/2005/8/layout/orgChart1"/>
    <dgm:cxn modelId="{47DF2B30-ED9A-4785-9F11-74007E55B5CF}" type="presParOf" srcId="{EB6436C2-180E-4128-ADD7-F410FCCB2D85}" destId="{EB6B2FB6-05F3-4651-9C3E-79A2AB2517A2}" srcOrd="0" destOrd="0" presId="urn:microsoft.com/office/officeart/2005/8/layout/orgChart1"/>
    <dgm:cxn modelId="{EA8B663F-A233-43A5-9910-14FB40512976}" type="presParOf" srcId="{EB6B2FB6-05F3-4651-9C3E-79A2AB2517A2}" destId="{DDEA4064-CE36-4A64-8E46-AE2C4A66DE83}" srcOrd="0" destOrd="0" presId="urn:microsoft.com/office/officeart/2005/8/layout/orgChart1"/>
    <dgm:cxn modelId="{A233A02E-7871-4648-8719-D02781F1D6CD}" type="presParOf" srcId="{DDEA4064-CE36-4A64-8E46-AE2C4A66DE83}" destId="{9B0599E8-8CB5-4CF9-98A8-61721D26E8B8}" srcOrd="0" destOrd="0" presId="urn:microsoft.com/office/officeart/2005/8/layout/orgChart1"/>
    <dgm:cxn modelId="{39C3CFDF-336F-48C8-B4EE-4D5A190CBF6A}" type="presParOf" srcId="{DDEA4064-CE36-4A64-8E46-AE2C4A66DE83}" destId="{F28C208C-FFDD-4007-8480-8FE18BDD1574}" srcOrd="1" destOrd="0" presId="urn:microsoft.com/office/officeart/2005/8/layout/orgChart1"/>
    <dgm:cxn modelId="{95E5B28C-CACC-4F94-837D-D10CA3E609CB}" type="presParOf" srcId="{EB6B2FB6-05F3-4651-9C3E-79A2AB2517A2}" destId="{8CAF5A8B-0130-4BE8-B1C6-D55CEB03FE31}" srcOrd="1" destOrd="0" presId="urn:microsoft.com/office/officeart/2005/8/layout/orgChart1"/>
    <dgm:cxn modelId="{FD6D5784-CB02-494F-82B6-D0DE99A76CF3}" type="presParOf" srcId="{8CAF5A8B-0130-4BE8-B1C6-D55CEB03FE31}" destId="{77E079EF-AB25-45A7-B5D0-333D7AB65AD0}" srcOrd="0" destOrd="0" presId="urn:microsoft.com/office/officeart/2005/8/layout/orgChart1"/>
    <dgm:cxn modelId="{4F9ADFF2-4AEC-4EE8-AF9E-E5E611992549}" type="presParOf" srcId="{8CAF5A8B-0130-4BE8-B1C6-D55CEB03FE31}" destId="{B9ABA141-C0FE-4126-8AC7-99D1EF8614F4}" srcOrd="1" destOrd="0" presId="urn:microsoft.com/office/officeart/2005/8/layout/orgChart1"/>
    <dgm:cxn modelId="{54ABEBC0-0C95-4802-9F05-E167A5AF2873}" type="presParOf" srcId="{B9ABA141-C0FE-4126-8AC7-99D1EF8614F4}" destId="{599903EB-8250-43C3-83B1-97A1DB7DEC7C}" srcOrd="0" destOrd="0" presId="urn:microsoft.com/office/officeart/2005/8/layout/orgChart1"/>
    <dgm:cxn modelId="{3FD0646C-5FFD-4D47-96DD-EAFE0F23C058}" type="presParOf" srcId="{599903EB-8250-43C3-83B1-97A1DB7DEC7C}" destId="{D674FB64-94AD-4697-B853-8A5C71A6C9BD}" srcOrd="0" destOrd="0" presId="urn:microsoft.com/office/officeart/2005/8/layout/orgChart1"/>
    <dgm:cxn modelId="{A6187103-0E9A-444B-84D9-759AB02D26E8}" type="presParOf" srcId="{599903EB-8250-43C3-83B1-97A1DB7DEC7C}" destId="{33638B94-4EEC-4552-8E01-8A2DD3D2387C}" srcOrd="1" destOrd="0" presId="urn:microsoft.com/office/officeart/2005/8/layout/orgChart1"/>
    <dgm:cxn modelId="{759C4328-9230-4F3F-8A28-4CC099A57754}" type="presParOf" srcId="{B9ABA141-C0FE-4126-8AC7-99D1EF8614F4}" destId="{66A27D8C-3CC2-45C5-91AA-EF9AA61BEF90}" srcOrd="1" destOrd="0" presId="urn:microsoft.com/office/officeart/2005/8/layout/orgChart1"/>
    <dgm:cxn modelId="{8D104018-72CE-4DA0-A34C-C68FA95AA268}" type="presParOf" srcId="{B9ABA141-C0FE-4126-8AC7-99D1EF8614F4}" destId="{32DABDA0-C20A-469B-BAE1-89868C4B4381}" srcOrd="2" destOrd="0" presId="urn:microsoft.com/office/officeart/2005/8/layout/orgChart1"/>
    <dgm:cxn modelId="{051C6CBB-9EEF-43BB-BC9F-BBA475CF6C69}" type="presParOf" srcId="{8CAF5A8B-0130-4BE8-B1C6-D55CEB03FE31}" destId="{8FF5EF00-875A-4CD4-9BE7-51DB2A2B2E5F}" srcOrd="2" destOrd="0" presId="urn:microsoft.com/office/officeart/2005/8/layout/orgChart1"/>
    <dgm:cxn modelId="{21D49639-FC32-419E-A0DD-8A3A3DF64721}" type="presParOf" srcId="{8CAF5A8B-0130-4BE8-B1C6-D55CEB03FE31}" destId="{F1CDBB7B-676A-4080-987C-868D545751B6}" srcOrd="3" destOrd="0" presId="urn:microsoft.com/office/officeart/2005/8/layout/orgChart1"/>
    <dgm:cxn modelId="{47CAFD18-BEBE-4353-9D10-74A380CFBAE0}" type="presParOf" srcId="{F1CDBB7B-676A-4080-987C-868D545751B6}" destId="{A934C373-B5DF-472B-B836-074C539CC7CA}" srcOrd="0" destOrd="0" presId="urn:microsoft.com/office/officeart/2005/8/layout/orgChart1"/>
    <dgm:cxn modelId="{5C8190CE-3500-44AE-8231-FD8B5DBE2070}" type="presParOf" srcId="{A934C373-B5DF-472B-B836-074C539CC7CA}" destId="{30B294A1-92C2-4E7A-92B2-E710CD53F82E}" srcOrd="0" destOrd="0" presId="urn:microsoft.com/office/officeart/2005/8/layout/orgChart1"/>
    <dgm:cxn modelId="{45B6BD67-E18F-4C63-838E-688EAB0C8CC2}" type="presParOf" srcId="{A934C373-B5DF-472B-B836-074C539CC7CA}" destId="{429DC60F-DDE2-42A6-9B7E-E2E92EA1F5B7}" srcOrd="1" destOrd="0" presId="urn:microsoft.com/office/officeart/2005/8/layout/orgChart1"/>
    <dgm:cxn modelId="{FD0B24CD-DD3E-4F5F-8307-AF0218DFE589}" type="presParOf" srcId="{F1CDBB7B-676A-4080-987C-868D545751B6}" destId="{BA6C55A0-7E61-4DAE-B32A-942A911BC960}" srcOrd="1" destOrd="0" presId="urn:microsoft.com/office/officeart/2005/8/layout/orgChart1"/>
    <dgm:cxn modelId="{DEBF67AD-4E3E-4D8D-8A4D-B37C53D98952}" type="presParOf" srcId="{F1CDBB7B-676A-4080-987C-868D545751B6}" destId="{3F791E1C-DC57-4187-A2C8-E0B4F22D3A18}" srcOrd="2" destOrd="0" presId="urn:microsoft.com/office/officeart/2005/8/layout/orgChart1"/>
    <dgm:cxn modelId="{CF47955E-E5DC-449B-8A6C-6594915F9B31}" type="presParOf" srcId="{EB6B2FB6-05F3-4651-9C3E-79A2AB2517A2}" destId="{966339E3-0BF6-483B-9383-2F6179D89F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DABC3E-4703-4A68-A139-1DF6D784CB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4FB7A2-5C75-4EDD-B741-C22B71A22E24}">
      <dgm:prSet phldrT="[Text]"/>
      <dgm:spPr/>
      <dgm:t>
        <a:bodyPr/>
        <a:lstStyle/>
        <a:p>
          <a:r>
            <a:rPr lang="he-IL" dirty="0" smtClean="0"/>
            <a:t>המלך</a:t>
          </a:r>
          <a:endParaRPr lang="en-US" dirty="0"/>
        </a:p>
      </dgm:t>
    </dgm:pt>
    <dgm:pt modelId="{F327E83A-4B9B-4C01-8BF1-C1B2ED0CA987}" type="parTrans" cxnId="{578598E4-AE85-4669-B024-1E4A87429EE0}">
      <dgm:prSet/>
      <dgm:spPr/>
      <dgm:t>
        <a:bodyPr/>
        <a:lstStyle/>
        <a:p>
          <a:endParaRPr lang="en-US"/>
        </a:p>
      </dgm:t>
    </dgm:pt>
    <dgm:pt modelId="{EA9C5E81-90C8-484A-A432-633107B6E595}" type="sibTrans" cxnId="{578598E4-AE85-4669-B024-1E4A87429EE0}">
      <dgm:prSet/>
      <dgm:spPr/>
      <dgm:t>
        <a:bodyPr/>
        <a:lstStyle/>
        <a:p>
          <a:endParaRPr lang="en-US"/>
        </a:p>
      </dgm:t>
    </dgm:pt>
    <dgm:pt modelId="{955A9D26-2517-4536-A981-3E33991C6990}">
      <dgm:prSet phldrT="[Text]"/>
      <dgm:spPr/>
      <dgm:t>
        <a:bodyPr/>
        <a:lstStyle/>
        <a:p>
          <a:r>
            <a:rPr lang="he-IL" dirty="0" smtClean="0"/>
            <a:t>יתר העולם</a:t>
          </a:r>
          <a:endParaRPr lang="en-US" dirty="0"/>
        </a:p>
      </dgm:t>
    </dgm:pt>
    <dgm:pt modelId="{7F85D608-F7E3-4546-A4F4-B0014D71E504}" type="parTrans" cxnId="{54D8FAC1-1D59-477A-B6E7-70CB684206FB}">
      <dgm:prSet/>
      <dgm:spPr/>
      <dgm:t>
        <a:bodyPr/>
        <a:lstStyle/>
        <a:p>
          <a:endParaRPr lang="en-US"/>
        </a:p>
      </dgm:t>
    </dgm:pt>
    <dgm:pt modelId="{20E72ADA-EDA1-4F83-90AF-CAA9FACBC97D}" type="sibTrans" cxnId="{54D8FAC1-1D59-477A-B6E7-70CB684206FB}">
      <dgm:prSet/>
      <dgm:spPr/>
      <dgm:t>
        <a:bodyPr/>
        <a:lstStyle/>
        <a:p>
          <a:endParaRPr lang="en-US"/>
        </a:p>
      </dgm:t>
    </dgm:pt>
    <dgm:pt modelId="{27D4275A-962B-4590-93C1-B3093763046B}" type="pres">
      <dgm:prSet presAssocID="{5ADABC3E-4703-4A68-A139-1DF6D784CB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50BB127-F436-4FA5-B3A8-A502F15CF020}" type="pres">
      <dgm:prSet presAssocID="{524FB7A2-5C75-4EDD-B741-C22B71A22E24}" presName="hierRoot1" presStyleCnt="0">
        <dgm:presLayoutVars>
          <dgm:hierBranch val="init"/>
        </dgm:presLayoutVars>
      </dgm:prSet>
      <dgm:spPr/>
    </dgm:pt>
    <dgm:pt modelId="{0DDF1562-4AF5-4053-875E-595C537E9D24}" type="pres">
      <dgm:prSet presAssocID="{524FB7A2-5C75-4EDD-B741-C22B71A22E24}" presName="rootComposite1" presStyleCnt="0"/>
      <dgm:spPr/>
    </dgm:pt>
    <dgm:pt modelId="{CED77924-8955-461F-9CEE-48017D3AFCCE}" type="pres">
      <dgm:prSet presAssocID="{524FB7A2-5C75-4EDD-B741-C22B71A22E24}" presName="rootText1" presStyleLbl="node0" presStyleIdx="0" presStyleCnt="1">
        <dgm:presLayoutVars>
          <dgm:chPref val="3"/>
        </dgm:presLayoutVars>
      </dgm:prSet>
      <dgm:spPr/>
    </dgm:pt>
    <dgm:pt modelId="{E47CC1B6-5091-4585-8657-287266AD7B84}" type="pres">
      <dgm:prSet presAssocID="{524FB7A2-5C75-4EDD-B741-C22B71A22E24}" presName="rootConnector1" presStyleLbl="node1" presStyleIdx="0" presStyleCnt="0"/>
      <dgm:spPr/>
    </dgm:pt>
    <dgm:pt modelId="{D7873CC4-FBB7-45E1-A728-985EB2F6B888}" type="pres">
      <dgm:prSet presAssocID="{524FB7A2-5C75-4EDD-B741-C22B71A22E24}" presName="hierChild2" presStyleCnt="0"/>
      <dgm:spPr/>
    </dgm:pt>
    <dgm:pt modelId="{16DF82F4-A282-4B67-858E-BBF76B9E8F07}" type="pres">
      <dgm:prSet presAssocID="{7F85D608-F7E3-4546-A4F4-B0014D71E504}" presName="Name37" presStyleLbl="parChTrans1D2" presStyleIdx="0" presStyleCnt="1"/>
      <dgm:spPr/>
    </dgm:pt>
    <dgm:pt modelId="{2254F835-959D-4B46-AC9A-BB08166A7AB2}" type="pres">
      <dgm:prSet presAssocID="{955A9D26-2517-4536-A981-3E33991C6990}" presName="hierRoot2" presStyleCnt="0">
        <dgm:presLayoutVars>
          <dgm:hierBranch val="init"/>
        </dgm:presLayoutVars>
      </dgm:prSet>
      <dgm:spPr/>
    </dgm:pt>
    <dgm:pt modelId="{32C8A930-73E6-434A-9498-7995F89BDD02}" type="pres">
      <dgm:prSet presAssocID="{955A9D26-2517-4536-A981-3E33991C6990}" presName="rootComposite" presStyleCnt="0"/>
      <dgm:spPr/>
    </dgm:pt>
    <dgm:pt modelId="{A567A8BE-9EEC-4C2F-8A1E-B2E2DAD5AFDF}" type="pres">
      <dgm:prSet presAssocID="{955A9D26-2517-4536-A981-3E33991C6990}" presName="rootText" presStyleLbl="node2" presStyleIdx="0" presStyleCnt="1">
        <dgm:presLayoutVars>
          <dgm:chPref val="3"/>
        </dgm:presLayoutVars>
      </dgm:prSet>
      <dgm:spPr/>
    </dgm:pt>
    <dgm:pt modelId="{440F1D29-41FE-4FA2-87D2-AF78322B1B1F}" type="pres">
      <dgm:prSet presAssocID="{955A9D26-2517-4536-A981-3E33991C6990}" presName="rootConnector" presStyleLbl="node2" presStyleIdx="0" presStyleCnt="1"/>
      <dgm:spPr/>
    </dgm:pt>
    <dgm:pt modelId="{D50C83FF-98C1-4DB5-824D-C2B3C023BBB0}" type="pres">
      <dgm:prSet presAssocID="{955A9D26-2517-4536-A981-3E33991C6990}" presName="hierChild4" presStyleCnt="0"/>
      <dgm:spPr/>
    </dgm:pt>
    <dgm:pt modelId="{0657DE07-1897-499A-8EBD-E25F5D9A1596}" type="pres">
      <dgm:prSet presAssocID="{955A9D26-2517-4536-A981-3E33991C6990}" presName="hierChild5" presStyleCnt="0"/>
      <dgm:spPr/>
    </dgm:pt>
    <dgm:pt modelId="{1AAC77E5-3FC5-437C-94A8-97EA5F091054}" type="pres">
      <dgm:prSet presAssocID="{524FB7A2-5C75-4EDD-B741-C22B71A22E24}" presName="hierChild3" presStyleCnt="0"/>
      <dgm:spPr/>
    </dgm:pt>
  </dgm:ptLst>
  <dgm:cxnLst>
    <dgm:cxn modelId="{54D8FAC1-1D59-477A-B6E7-70CB684206FB}" srcId="{524FB7A2-5C75-4EDD-B741-C22B71A22E24}" destId="{955A9D26-2517-4536-A981-3E33991C6990}" srcOrd="0" destOrd="0" parTransId="{7F85D608-F7E3-4546-A4F4-B0014D71E504}" sibTransId="{20E72ADA-EDA1-4F83-90AF-CAA9FACBC97D}"/>
    <dgm:cxn modelId="{578598E4-AE85-4669-B024-1E4A87429EE0}" srcId="{5ADABC3E-4703-4A68-A139-1DF6D784CB5C}" destId="{524FB7A2-5C75-4EDD-B741-C22B71A22E24}" srcOrd="0" destOrd="0" parTransId="{F327E83A-4B9B-4C01-8BF1-C1B2ED0CA987}" sibTransId="{EA9C5E81-90C8-484A-A432-633107B6E595}"/>
    <dgm:cxn modelId="{ADDB8B57-A3DF-4C96-AFA9-05FB9453899E}" type="presOf" srcId="{955A9D26-2517-4536-A981-3E33991C6990}" destId="{440F1D29-41FE-4FA2-87D2-AF78322B1B1F}" srcOrd="1" destOrd="0" presId="urn:microsoft.com/office/officeart/2005/8/layout/orgChart1"/>
    <dgm:cxn modelId="{0572BC78-C499-4A97-B20D-6A8DF82423F6}" type="presOf" srcId="{955A9D26-2517-4536-A981-3E33991C6990}" destId="{A567A8BE-9EEC-4C2F-8A1E-B2E2DAD5AFDF}" srcOrd="0" destOrd="0" presId="urn:microsoft.com/office/officeart/2005/8/layout/orgChart1"/>
    <dgm:cxn modelId="{C4D390C9-60AC-48C1-924C-DC7F556F309C}" type="presOf" srcId="{524FB7A2-5C75-4EDD-B741-C22B71A22E24}" destId="{E47CC1B6-5091-4585-8657-287266AD7B84}" srcOrd="1" destOrd="0" presId="urn:microsoft.com/office/officeart/2005/8/layout/orgChart1"/>
    <dgm:cxn modelId="{D9AF4AA2-2576-4172-8A81-FFA7C2E6ED0F}" type="presOf" srcId="{524FB7A2-5C75-4EDD-B741-C22B71A22E24}" destId="{CED77924-8955-461F-9CEE-48017D3AFCCE}" srcOrd="0" destOrd="0" presId="urn:microsoft.com/office/officeart/2005/8/layout/orgChart1"/>
    <dgm:cxn modelId="{A28E9CEE-B313-4C5E-82CC-F71338CC5DEA}" type="presOf" srcId="{5ADABC3E-4703-4A68-A139-1DF6D784CB5C}" destId="{27D4275A-962B-4590-93C1-B3093763046B}" srcOrd="0" destOrd="0" presId="urn:microsoft.com/office/officeart/2005/8/layout/orgChart1"/>
    <dgm:cxn modelId="{E1740979-4E6B-4B40-9ADB-B0BEA8D90CDF}" type="presOf" srcId="{7F85D608-F7E3-4546-A4F4-B0014D71E504}" destId="{16DF82F4-A282-4B67-858E-BBF76B9E8F07}" srcOrd="0" destOrd="0" presId="urn:microsoft.com/office/officeart/2005/8/layout/orgChart1"/>
    <dgm:cxn modelId="{DCE2CA40-78D7-4298-8CEB-02B54F11DD6E}" type="presParOf" srcId="{27D4275A-962B-4590-93C1-B3093763046B}" destId="{850BB127-F436-4FA5-B3A8-A502F15CF020}" srcOrd="0" destOrd="0" presId="urn:microsoft.com/office/officeart/2005/8/layout/orgChart1"/>
    <dgm:cxn modelId="{85CCF198-3905-42B5-8F7A-5F35D30FA39B}" type="presParOf" srcId="{850BB127-F436-4FA5-B3A8-A502F15CF020}" destId="{0DDF1562-4AF5-4053-875E-595C537E9D24}" srcOrd="0" destOrd="0" presId="urn:microsoft.com/office/officeart/2005/8/layout/orgChart1"/>
    <dgm:cxn modelId="{D5EB87FF-E0A4-4CEF-894B-810869B6D019}" type="presParOf" srcId="{0DDF1562-4AF5-4053-875E-595C537E9D24}" destId="{CED77924-8955-461F-9CEE-48017D3AFCCE}" srcOrd="0" destOrd="0" presId="urn:microsoft.com/office/officeart/2005/8/layout/orgChart1"/>
    <dgm:cxn modelId="{457B7452-EE34-4BF9-8895-0982551844A3}" type="presParOf" srcId="{0DDF1562-4AF5-4053-875E-595C537E9D24}" destId="{E47CC1B6-5091-4585-8657-287266AD7B84}" srcOrd="1" destOrd="0" presId="urn:microsoft.com/office/officeart/2005/8/layout/orgChart1"/>
    <dgm:cxn modelId="{8EA22013-DEF8-4749-9857-257E4CAAC5B9}" type="presParOf" srcId="{850BB127-F436-4FA5-B3A8-A502F15CF020}" destId="{D7873CC4-FBB7-45E1-A728-985EB2F6B888}" srcOrd="1" destOrd="0" presId="urn:microsoft.com/office/officeart/2005/8/layout/orgChart1"/>
    <dgm:cxn modelId="{F9782911-ECF4-4B5F-A825-91A4DA3364D8}" type="presParOf" srcId="{D7873CC4-FBB7-45E1-A728-985EB2F6B888}" destId="{16DF82F4-A282-4B67-858E-BBF76B9E8F07}" srcOrd="0" destOrd="0" presId="urn:microsoft.com/office/officeart/2005/8/layout/orgChart1"/>
    <dgm:cxn modelId="{9B2F5473-24EF-48C3-B7FA-5CC5E61AA4FC}" type="presParOf" srcId="{D7873CC4-FBB7-45E1-A728-985EB2F6B888}" destId="{2254F835-959D-4B46-AC9A-BB08166A7AB2}" srcOrd="1" destOrd="0" presId="urn:microsoft.com/office/officeart/2005/8/layout/orgChart1"/>
    <dgm:cxn modelId="{F84880C0-5C90-4CAB-B061-12AF71D67561}" type="presParOf" srcId="{2254F835-959D-4B46-AC9A-BB08166A7AB2}" destId="{32C8A930-73E6-434A-9498-7995F89BDD02}" srcOrd="0" destOrd="0" presId="urn:microsoft.com/office/officeart/2005/8/layout/orgChart1"/>
    <dgm:cxn modelId="{1E42AC23-98A6-4F19-9C02-8653B2E42E64}" type="presParOf" srcId="{32C8A930-73E6-434A-9498-7995F89BDD02}" destId="{A567A8BE-9EEC-4C2F-8A1E-B2E2DAD5AFDF}" srcOrd="0" destOrd="0" presId="urn:microsoft.com/office/officeart/2005/8/layout/orgChart1"/>
    <dgm:cxn modelId="{E7002B63-130F-46AF-A79D-4AC4B0447BF7}" type="presParOf" srcId="{32C8A930-73E6-434A-9498-7995F89BDD02}" destId="{440F1D29-41FE-4FA2-87D2-AF78322B1B1F}" srcOrd="1" destOrd="0" presId="urn:microsoft.com/office/officeart/2005/8/layout/orgChart1"/>
    <dgm:cxn modelId="{A04A2686-605C-4C7E-85ED-B51E759B8AEE}" type="presParOf" srcId="{2254F835-959D-4B46-AC9A-BB08166A7AB2}" destId="{D50C83FF-98C1-4DB5-824D-C2B3C023BBB0}" srcOrd="1" destOrd="0" presId="urn:microsoft.com/office/officeart/2005/8/layout/orgChart1"/>
    <dgm:cxn modelId="{55A15D1B-4C50-4702-B832-4AC932CAEFB1}" type="presParOf" srcId="{2254F835-959D-4B46-AC9A-BB08166A7AB2}" destId="{0657DE07-1897-499A-8EBD-E25F5D9A1596}" srcOrd="2" destOrd="0" presId="urn:microsoft.com/office/officeart/2005/8/layout/orgChart1"/>
    <dgm:cxn modelId="{80941279-976C-413B-8707-366C06CC4707}" type="presParOf" srcId="{850BB127-F436-4FA5-B3A8-A502F15CF020}" destId="{1AAC77E5-3FC5-437C-94A8-97EA5F0910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B6E6C5-5934-440C-A031-24AA6DAE659C}">
      <dsp:nvSpPr>
        <dsp:cNvPr id="0" name=""/>
        <dsp:cNvSpPr/>
      </dsp:nvSpPr>
      <dsp:spPr>
        <a:xfrm>
          <a:off x="40" y="13811"/>
          <a:ext cx="3845569" cy="135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191008" rIns="334264" bIns="191008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700" kern="1200" dirty="0" smtClean="0"/>
            <a:t>שלמה</a:t>
          </a:r>
          <a:endParaRPr lang="en-US" sz="4700" kern="1200" dirty="0"/>
        </a:p>
      </dsp:txBody>
      <dsp:txXfrm>
        <a:off x="40" y="13811"/>
        <a:ext cx="3845569" cy="1353600"/>
      </dsp:txXfrm>
    </dsp:sp>
    <dsp:sp modelId="{76AC1476-3510-4C5E-9D66-99EEEA71DED4}">
      <dsp:nvSpPr>
        <dsp:cNvPr id="0" name=""/>
        <dsp:cNvSpPr/>
      </dsp:nvSpPr>
      <dsp:spPr>
        <a:xfrm>
          <a:off x="40" y="1367411"/>
          <a:ext cx="3845569" cy="31447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698" tIns="250698" rIns="334264" bIns="376047" numCol="1" spcCol="1270" anchor="t" anchorCtr="0">
          <a:noAutofit/>
        </a:bodyPr>
        <a:lstStyle/>
        <a:p>
          <a:pPr marL="285750" lvl="1" indent="-285750" algn="r" defTabSz="2089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4700" kern="1200" dirty="0" smtClean="0"/>
            <a:t>נותן לתנות למלכת שבא (פס' יג)</a:t>
          </a:r>
          <a:endParaRPr lang="en-US" sz="4700" kern="1200" dirty="0"/>
        </a:p>
      </dsp:txBody>
      <dsp:txXfrm>
        <a:off x="40" y="1367411"/>
        <a:ext cx="3845569" cy="3144740"/>
      </dsp:txXfrm>
    </dsp:sp>
    <dsp:sp modelId="{B6F33A42-1D99-4EFC-B74B-607C99461B75}">
      <dsp:nvSpPr>
        <dsp:cNvPr id="0" name=""/>
        <dsp:cNvSpPr/>
      </dsp:nvSpPr>
      <dsp:spPr>
        <a:xfrm>
          <a:off x="4383989" y="13811"/>
          <a:ext cx="3845569" cy="135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191008" rIns="334264" bIns="191008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700" kern="1200" dirty="0" smtClean="0"/>
            <a:t>מלכת שבא</a:t>
          </a:r>
          <a:endParaRPr lang="en-US" sz="4700" kern="1200" dirty="0"/>
        </a:p>
      </dsp:txBody>
      <dsp:txXfrm>
        <a:off x="4383989" y="13811"/>
        <a:ext cx="3845569" cy="1353600"/>
      </dsp:txXfrm>
    </dsp:sp>
    <dsp:sp modelId="{464C4B52-CEFB-4AD8-A9A6-A18BE1E96E35}">
      <dsp:nvSpPr>
        <dsp:cNvPr id="0" name=""/>
        <dsp:cNvSpPr/>
      </dsp:nvSpPr>
      <dsp:spPr>
        <a:xfrm>
          <a:off x="4383989" y="1367411"/>
          <a:ext cx="3845569" cy="31447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698" tIns="250698" rIns="334264" bIns="376047" numCol="1" spcCol="1270" anchor="t" anchorCtr="0">
          <a:noAutofit/>
        </a:bodyPr>
        <a:lstStyle/>
        <a:p>
          <a:pPr marL="285750" lvl="1" indent="-285750" algn="r" defTabSz="2089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4700" kern="1200" dirty="0" smtClean="0"/>
            <a:t>נותנת מתנות לשלמה   (פס' י)</a:t>
          </a:r>
          <a:endParaRPr lang="en-US" sz="4700" kern="1200" dirty="0"/>
        </a:p>
      </dsp:txBody>
      <dsp:txXfrm>
        <a:off x="4383989" y="1367411"/>
        <a:ext cx="3845569" cy="31447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F5EF00-875A-4CD4-9BE7-51DB2A2B2E5F}">
      <dsp:nvSpPr>
        <dsp:cNvPr id="0" name=""/>
        <dsp:cNvSpPr/>
      </dsp:nvSpPr>
      <dsp:spPr>
        <a:xfrm>
          <a:off x="2020094" y="1783781"/>
          <a:ext cx="1105491" cy="383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62"/>
              </a:lnTo>
              <a:lnTo>
                <a:pt x="1105491" y="191862"/>
              </a:lnTo>
              <a:lnTo>
                <a:pt x="1105491" y="3837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079EF-AB25-45A7-B5D0-333D7AB65AD0}">
      <dsp:nvSpPr>
        <dsp:cNvPr id="0" name=""/>
        <dsp:cNvSpPr/>
      </dsp:nvSpPr>
      <dsp:spPr>
        <a:xfrm>
          <a:off x="914602" y="1783781"/>
          <a:ext cx="1105491" cy="383724"/>
        </a:xfrm>
        <a:custGeom>
          <a:avLst/>
          <a:gdLst/>
          <a:ahLst/>
          <a:cxnLst/>
          <a:rect l="0" t="0" r="0" b="0"/>
          <a:pathLst>
            <a:path>
              <a:moveTo>
                <a:pt x="1105491" y="0"/>
              </a:moveTo>
              <a:lnTo>
                <a:pt x="1105491" y="191862"/>
              </a:lnTo>
              <a:lnTo>
                <a:pt x="0" y="191862"/>
              </a:lnTo>
              <a:lnTo>
                <a:pt x="0" y="3837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599E8-8CB5-4CF9-98A8-61721D26E8B8}">
      <dsp:nvSpPr>
        <dsp:cNvPr id="0" name=""/>
        <dsp:cNvSpPr/>
      </dsp:nvSpPr>
      <dsp:spPr>
        <a:xfrm>
          <a:off x="1106465" y="870152"/>
          <a:ext cx="1827257" cy="9136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ה'</a:t>
          </a:r>
          <a:endParaRPr lang="en-US" sz="3700" kern="1200" dirty="0"/>
        </a:p>
      </dsp:txBody>
      <dsp:txXfrm>
        <a:off x="1106465" y="870152"/>
        <a:ext cx="1827257" cy="913628"/>
      </dsp:txXfrm>
    </dsp:sp>
    <dsp:sp modelId="{D674FB64-94AD-4697-B853-8A5C71A6C9BD}">
      <dsp:nvSpPr>
        <dsp:cNvPr id="0" name=""/>
        <dsp:cNvSpPr/>
      </dsp:nvSpPr>
      <dsp:spPr>
        <a:xfrm>
          <a:off x="974" y="2167506"/>
          <a:ext cx="1827257" cy="9136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שאר העם</a:t>
          </a:r>
          <a:endParaRPr lang="en-US" sz="3700" kern="1200" dirty="0"/>
        </a:p>
      </dsp:txBody>
      <dsp:txXfrm>
        <a:off x="974" y="2167506"/>
        <a:ext cx="1827257" cy="913628"/>
      </dsp:txXfrm>
    </dsp:sp>
    <dsp:sp modelId="{30B294A1-92C2-4E7A-92B2-E710CD53F82E}">
      <dsp:nvSpPr>
        <dsp:cNvPr id="0" name=""/>
        <dsp:cNvSpPr/>
      </dsp:nvSpPr>
      <dsp:spPr>
        <a:xfrm>
          <a:off x="2211956" y="2167506"/>
          <a:ext cx="1827257" cy="9136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המלך</a:t>
          </a:r>
          <a:endParaRPr lang="en-US" sz="3700" kern="1200" dirty="0"/>
        </a:p>
      </dsp:txBody>
      <dsp:txXfrm>
        <a:off x="2211956" y="2167506"/>
        <a:ext cx="1827257" cy="9136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DF82F4-A282-4B67-858E-BBF76B9E8F07}">
      <dsp:nvSpPr>
        <dsp:cNvPr id="0" name=""/>
        <dsp:cNvSpPr/>
      </dsp:nvSpPr>
      <dsp:spPr>
        <a:xfrm>
          <a:off x="1975167" y="1633213"/>
          <a:ext cx="91440" cy="6848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48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77924-8955-461F-9CEE-48017D3AFCCE}">
      <dsp:nvSpPr>
        <dsp:cNvPr id="0" name=""/>
        <dsp:cNvSpPr/>
      </dsp:nvSpPr>
      <dsp:spPr>
        <a:xfrm>
          <a:off x="390264" y="2589"/>
          <a:ext cx="3261246" cy="1630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6000" kern="1200" dirty="0" smtClean="0"/>
            <a:t>המלך</a:t>
          </a:r>
          <a:endParaRPr lang="en-US" sz="6000" kern="1200" dirty="0"/>
        </a:p>
      </dsp:txBody>
      <dsp:txXfrm>
        <a:off x="390264" y="2589"/>
        <a:ext cx="3261246" cy="1630623"/>
      </dsp:txXfrm>
    </dsp:sp>
    <dsp:sp modelId="{A567A8BE-9EEC-4C2F-8A1E-B2E2DAD5AFDF}">
      <dsp:nvSpPr>
        <dsp:cNvPr id="0" name=""/>
        <dsp:cNvSpPr/>
      </dsp:nvSpPr>
      <dsp:spPr>
        <a:xfrm>
          <a:off x="390264" y="2318074"/>
          <a:ext cx="3261246" cy="1630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6000" kern="1200" dirty="0" smtClean="0"/>
            <a:t>יתר העולם</a:t>
          </a:r>
          <a:endParaRPr lang="en-US" sz="6000" kern="1200" dirty="0"/>
        </a:p>
      </dsp:txBody>
      <dsp:txXfrm>
        <a:off x="390264" y="2318074"/>
        <a:ext cx="3261246" cy="1630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F378-FD31-4633-AA84-F1222DA62CE1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52C8-C2CB-4924-895A-486539B37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F378-FD31-4633-AA84-F1222DA62CE1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52C8-C2CB-4924-895A-486539B37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F378-FD31-4633-AA84-F1222DA62CE1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52C8-C2CB-4924-895A-486539B37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F378-FD31-4633-AA84-F1222DA62CE1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52C8-C2CB-4924-895A-486539B37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F378-FD31-4633-AA84-F1222DA62CE1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52C8-C2CB-4924-895A-486539B37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F378-FD31-4633-AA84-F1222DA62CE1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52C8-C2CB-4924-895A-486539B37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F378-FD31-4633-AA84-F1222DA62CE1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52C8-C2CB-4924-895A-486539B37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F378-FD31-4633-AA84-F1222DA62CE1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52C8-C2CB-4924-895A-486539B37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F378-FD31-4633-AA84-F1222DA62CE1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52C8-C2CB-4924-895A-486539B37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F378-FD31-4633-AA84-F1222DA62CE1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52C8-C2CB-4924-895A-486539B37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F378-FD31-4633-AA84-F1222DA62CE1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52C8-C2CB-4924-895A-486539B37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5F378-FD31-4633-AA84-F1222DA62CE1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52C8-C2CB-4924-895A-486539B375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שלמה חכם – וגבה לב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מלכים א, פרק י</a:t>
            </a:r>
          </a:p>
          <a:p>
            <a:r>
              <a:rPr lang="he-IL" dirty="0" smtClean="0"/>
              <a:t>ופרק יא פס' א-ה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מלכים א פרק י פס' 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וּמַלְכַּת ֹשְבָא ׂשֹמַעַת אֶת שֶׁמַע ׂשְלֹמׁה </a:t>
            </a:r>
            <a:r>
              <a:rPr lang="he-IL" dirty="0" smtClean="0">
                <a:solidFill>
                  <a:srgbClr val="FF0000"/>
                </a:solidFill>
              </a:rPr>
              <a:t>לְׂשֵם ה'</a:t>
            </a:r>
          </a:p>
          <a:p>
            <a:pPr algn="r" rtl="1">
              <a:buNone/>
            </a:pPr>
            <a:r>
              <a:rPr lang="he-IL" dirty="0" smtClean="0"/>
              <a:t>וַתָּבֹא לְנַסּׁתוׁ בְּחִידוֹת.</a:t>
            </a:r>
          </a:p>
          <a:p>
            <a:pPr algn="r" rtl="1">
              <a:buNone/>
            </a:pPr>
            <a:endParaRPr lang="he-IL" dirty="0"/>
          </a:p>
          <a:p>
            <a:pPr algn="r" rtl="1">
              <a:buNone/>
            </a:pPr>
            <a:r>
              <a:rPr lang="he-IL" dirty="0" smtClean="0"/>
              <a:t>לשם ה':</a:t>
            </a:r>
            <a:r>
              <a:rPr lang="en-US" dirty="0" smtClean="0"/>
              <a:t>   </a:t>
            </a:r>
            <a:r>
              <a:rPr lang="he-IL" dirty="0" smtClean="0"/>
              <a:t> כי רוב החרטומים והאשפים והמתעסקים בחמות החיצונות אין מלאכתם לשם ה', וחכמת שלמה היתה לשם ה', לפיכך באה לדבר עמו לחקור על חכמתו. (רד''ק)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איך היתה ההתנהגות של שלמה שונה משאר מלכים בגלל הענין של "לשם ה'"?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רעיונות: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עיין במלכים א פרק י פס' א-י: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אלו דברים ראתה מלכת שבא בגללם אמרה את פסוקים ו-ז?</a:t>
            </a:r>
            <a:endParaRPr lang="en-US" dirty="0"/>
          </a:p>
          <a:p>
            <a:pPr algn="r" rtl="1"/>
            <a:r>
              <a:rPr lang="he-IL" dirty="0"/>
              <a:t>אלו דברים ראתה מלכת שבא בגללם אמרה את פסוק ט?</a:t>
            </a:r>
            <a:endParaRPr lang="en-US" dirty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באיזו דרגה נמצאת מלכת שבא, ביחס לשלמה?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מה היתרון של "רכב ופרשים" על עגלה רגילה?</a:t>
            </a:r>
            <a:endParaRPr lang="en-US" dirty="0"/>
          </a:p>
        </p:txBody>
      </p:sp>
      <p:pic>
        <p:nvPicPr>
          <p:cNvPr id="9" name="Content Placeholder 8" descr="red-sports-car-wallpap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284984"/>
            <a:ext cx="4143830" cy="248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סוסים ממצרים ומקוה</a:t>
            </a:r>
            <a:endParaRPr lang="en-US" dirty="0"/>
          </a:p>
        </p:txBody>
      </p:sp>
      <p:pic>
        <p:nvPicPr>
          <p:cNvPr id="9" name="Content Placeholder 8" descr="map of Hittite and Egyp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268760"/>
            <a:ext cx="3384376" cy="5131150"/>
          </a:xfrm>
        </p:spPr>
      </p:pic>
      <p:sp>
        <p:nvSpPr>
          <p:cNvPr id="10" name="TextBox 9"/>
          <p:cNvSpPr txBox="1"/>
          <p:nvPr/>
        </p:nvSpPr>
        <p:spPr>
          <a:xfrm>
            <a:off x="3203848" y="18448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קוה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3648" y="53012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מצרים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איך ראה שלמה את עצמו</a:t>
            </a:r>
            <a:br>
              <a:rPr lang="he-IL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"לבלתי רום לבבו מאחיו"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he-IL" dirty="0" smtClean="0"/>
              <a:t>"ורם לבבך"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גמרא סנהדרין כא ע''ב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544616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he-IL" dirty="0" smtClean="0"/>
              <a:t>דברים פרק יז פס' טז-יז</a:t>
            </a:r>
          </a:p>
          <a:p>
            <a:pPr algn="r" rtl="1"/>
            <a:r>
              <a:rPr lang="he-IL" dirty="0"/>
              <a:t>א . מה מצווה התורה למלך לא להרבות לעצמו בפס' טז? 	</a:t>
            </a:r>
            <a:r>
              <a:rPr lang="he-IL" i="1" u="dbl" dirty="0" smtClean="0"/>
              <a:t>סוסים</a:t>
            </a:r>
            <a:endParaRPr lang="en-US" u="dbl" dirty="0"/>
          </a:p>
          <a:p>
            <a:pPr algn="r" rtl="1"/>
            <a:r>
              <a:rPr lang="he-IL" dirty="0"/>
              <a:t>מה הסיבה? </a:t>
            </a:r>
            <a:r>
              <a:rPr lang="he-IL" i="1" dirty="0" smtClean="0"/>
              <a:t>"ולא ישיב את העם מצרימה למען הרבות סוס"</a:t>
            </a:r>
          </a:p>
          <a:p>
            <a:pPr algn="r" rtl="1">
              <a:buNone/>
            </a:pPr>
            <a:r>
              <a:rPr lang="he-IL" dirty="0" smtClean="0"/>
              <a:t>מה אמר שלמה? </a:t>
            </a:r>
            <a:r>
              <a:rPr lang="he-IL" b="1" dirty="0" smtClean="0"/>
              <a:t>אני אַרְבֶּה ולא אשיב</a:t>
            </a:r>
            <a:endParaRPr lang="en-US" dirty="0"/>
          </a:p>
          <a:p>
            <a:pPr algn="r" rtl="1"/>
            <a:r>
              <a:rPr lang="he-IL" dirty="0"/>
              <a:t>ב.  מה מצווה התורה למלך לא להרבות לעצמו בפס' יז?	</a:t>
            </a:r>
            <a:r>
              <a:rPr lang="he-IL" i="1" u="dbl" dirty="0" smtClean="0"/>
              <a:t>נשים</a:t>
            </a:r>
            <a:endParaRPr lang="en-US" i="1" u="dbl" dirty="0"/>
          </a:p>
          <a:p>
            <a:pPr algn="r" rtl="1"/>
            <a:r>
              <a:rPr lang="he-IL" dirty="0"/>
              <a:t>מה </a:t>
            </a:r>
            <a:r>
              <a:rPr lang="he-IL" dirty="0" smtClean="0"/>
              <a:t>הסיבה?</a:t>
            </a:r>
            <a:r>
              <a:rPr lang="en-US" dirty="0" smtClean="0"/>
              <a:t> </a:t>
            </a:r>
            <a:r>
              <a:rPr lang="he-IL" i="1" dirty="0" smtClean="0"/>
              <a:t>"ולא יסור לבבו"</a:t>
            </a:r>
          </a:p>
          <a:p>
            <a:pPr algn="r" rtl="1"/>
            <a:r>
              <a:rPr lang="he-IL" dirty="0" smtClean="0"/>
              <a:t>מה אמר שלמה? </a:t>
            </a:r>
            <a:r>
              <a:rPr lang="he-IL" b="1" dirty="0" smtClean="0"/>
              <a:t>אני אַרְבֶּה ולא אסור</a:t>
            </a:r>
            <a:endParaRPr lang="he-IL" i="1" dirty="0" smtClean="0"/>
          </a:p>
          <a:p>
            <a:pPr algn="r" rtl="1"/>
            <a:endParaRPr lang="he-IL" i="1" dirty="0" smtClean="0"/>
          </a:p>
          <a:p>
            <a:pPr algn="r" rtl="1"/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210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שלמה חכם – וגבה לב</vt:lpstr>
      <vt:lpstr>מלכים א פרק י פס' א</vt:lpstr>
      <vt:lpstr>איך היתה ההתנהגות של שלמה שונה משאר מלכים בגלל הענין של "לשם ה'"?</vt:lpstr>
      <vt:lpstr>עיין במלכים א פרק י פס' א-י:</vt:lpstr>
      <vt:lpstr>באיזו דרגה נמצאת מלכת שבא, ביחס לשלמה?</vt:lpstr>
      <vt:lpstr>מה היתרון של "רכב ופרשים" על עגלה רגילה?</vt:lpstr>
      <vt:lpstr>סוסים ממצרים ומקוה</vt:lpstr>
      <vt:lpstr>איך ראה שלמה את עצמו </vt:lpstr>
      <vt:lpstr>גמרא סנהדרין כא ע''ב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שלמה חכם – וגבה לב</dc:title>
  <dc:creator>Shawn-Zelig Aster</dc:creator>
  <cp:lastModifiedBy>Shawn-Zelig Aster</cp:lastModifiedBy>
  <cp:revision>3</cp:revision>
  <dcterms:created xsi:type="dcterms:W3CDTF">2015-08-18T20:04:20Z</dcterms:created>
  <dcterms:modified xsi:type="dcterms:W3CDTF">2015-08-18T21:17:46Z</dcterms:modified>
</cp:coreProperties>
</file>