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20" autoAdjust="0"/>
    <p:restoredTop sz="94660"/>
  </p:normalViewPr>
  <p:slideViewPr>
    <p:cSldViewPr snapToGrid="0">
      <p:cViewPr>
        <p:scale>
          <a:sx n="70" d="100"/>
          <a:sy n="70" d="100"/>
        </p:scale>
        <p:origin x="-28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C2676-ADAE-4F17-8C21-F5F23460C3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47A65-A9AA-436F-A20E-BBAD798E4BE7}">
      <dgm:prSet phldrT="[Text]"/>
      <dgm:spPr/>
      <dgm:t>
        <a:bodyPr/>
        <a:lstStyle/>
        <a:p>
          <a:r>
            <a:rPr lang="he-IL" dirty="0"/>
            <a:t>עמרי</a:t>
          </a:r>
          <a:endParaRPr lang="en-US" dirty="0"/>
        </a:p>
      </dgm:t>
    </dgm:pt>
    <dgm:pt modelId="{2F97575E-E55A-40C5-9344-6A7E532EFD4A}" type="parTrans" cxnId="{B31ABEA9-2CF6-4667-B327-05F7C004D81A}">
      <dgm:prSet/>
      <dgm:spPr/>
      <dgm:t>
        <a:bodyPr/>
        <a:lstStyle/>
        <a:p>
          <a:endParaRPr lang="en-US"/>
        </a:p>
      </dgm:t>
    </dgm:pt>
    <dgm:pt modelId="{88A95FBC-9B66-4DA1-8157-9C20553E6BD1}" type="sibTrans" cxnId="{B31ABEA9-2CF6-4667-B327-05F7C004D81A}">
      <dgm:prSet/>
      <dgm:spPr/>
      <dgm:t>
        <a:bodyPr/>
        <a:lstStyle/>
        <a:p>
          <a:endParaRPr lang="en-US"/>
        </a:p>
      </dgm:t>
    </dgm:pt>
    <dgm:pt modelId="{5361D14B-F5D7-4D35-A577-92347F6BB29A}">
      <dgm:prSet phldrT="[Text]"/>
      <dgm:spPr/>
      <dgm:t>
        <a:bodyPr/>
        <a:lstStyle/>
        <a:p>
          <a:r>
            <a:rPr lang="he-IL" dirty="0"/>
            <a:t>אחאב</a:t>
          </a:r>
          <a:endParaRPr lang="en-US" dirty="0"/>
        </a:p>
      </dgm:t>
    </dgm:pt>
    <dgm:pt modelId="{F43A2F83-AAD2-438C-A3F4-246EC812B91B}" type="parTrans" cxnId="{119A87B6-1142-4367-9073-5F4FD1D755F1}">
      <dgm:prSet/>
      <dgm:spPr/>
      <dgm:t>
        <a:bodyPr/>
        <a:lstStyle/>
        <a:p>
          <a:endParaRPr lang="en-US"/>
        </a:p>
      </dgm:t>
    </dgm:pt>
    <dgm:pt modelId="{CC2B9502-C5CB-497B-A375-2DA1115D4368}" type="sibTrans" cxnId="{119A87B6-1142-4367-9073-5F4FD1D755F1}">
      <dgm:prSet/>
      <dgm:spPr/>
      <dgm:t>
        <a:bodyPr/>
        <a:lstStyle/>
        <a:p>
          <a:endParaRPr lang="en-US"/>
        </a:p>
      </dgm:t>
    </dgm:pt>
    <dgm:pt modelId="{6D26CEFB-D4CF-47C2-9065-EE32AAB5F832}">
      <dgm:prSet phldrT="[Text]"/>
      <dgm:spPr/>
      <dgm:t>
        <a:bodyPr/>
        <a:lstStyle/>
        <a:p>
          <a:r>
            <a:rPr lang="he-IL" dirty="0">
              <a:solidFill>
                <a:srgbClr val="FF0000"/>
              </a:solidFill>
            </a:rPr>
            <a:t>יהורם מלך ישראל</a:t>
          </a:r>
          <a:endParaRPr lang="en-US" dirty="0">
            <a:solidFill>
              <a:srgbClr val="FF0000"/>
            </a:solidFill>
          </a:endParaRPr>
        </a:p>
      </dgm:t>
    </dgm:pt>
    <dgm:pt modelId="{E5F4F962-0029-4B66-B732-67AEF7E927C9}" type="parTrans" cxnId="{B26DC9A1-1874-46BB-B10F-C0ABE1E25211}">
      <dgm:prSet/>
      <dgm:spPr/>
      <dgm:t>
        <a:bodyPr/>
        <a:lstStyle/>
        <a:p>
          <a:endParaRPr lang="en-US"/>
        </a:p>
      </dgm:t>
    </dgm:pt>
    <dgm:pt modelId="{288234BC-8B19-4B1E-A34E-EC875168FE2C}" type="sibTrans" cxnId="{B26DC9A1-1874-46BB-B10F-C0ABE1E25211}">
      <dgm:prSet/>
      <dgm:spPr/>
      <dgm:t>
        <a:bodyPr/>
        <a:lstStyle/>
        <a:p>
          <a:endParaRPr lang="en-US"/>
        </a:p>
      </dgm:t>
    </dgm:pt>
    <dgm:pt modelId="{C1535DAE-AC60-4F56-937D-2B4E48846950}">
      <dgm:prSet phldrT="[Text]"/>
      <dgm:spPr/>
      <dgm:t>
        <a:bodyPr/>
        <a:lstStyle/>
        <a:p>
          <a:r>
            <a:rPr lang="he-IL" dirty="0"/>
            <a:t>אחזיה מלך ישראל</a:t>
          </a:r>
          <a:endParaRPr lang="en-US" dirty="0"/>
        </a:p>
      </dgm:t>
    </dgm:pt>
    <dgm:pt modelId="{37BF40C9-C1DA-4349-82C9-FC3D55A2ED29}" type="parTrans" cxnId="{0857A034-11F2-4020-990A-467F250FAB01}">
      <dgm:prSet/>
      <dgm:spPr/>
      <dgm:t>
        <a:bodyPr/>
        <a:lstStyle/>
        <a:p>
          <a:endParaRPr lang="en-US"/>
        </a:p>
      </dgm:t>
    </dgm:pt>
    <dgm:pt modelId="{8547A886-6C6D-4D60-98EC-38CF8579DFE0}" type="sibTrans" cxnId="{0857A034-11F2-4020-990A-467F250FAB01}">
      <dgm:prSet/>
      <dgm:spPr/>
      <dgm:t>
        <a:bodyPr/>
        <a:lstStyle/>
        <a:p>
          <a:endParaRPr lang="en-US"/>
        </a:p>
      </dgm:t>
    </dgm:pt>
    <dgm:pt modelId="{99A465AD-6E03-4E0B-8A86-218EFF36BFC0}" type="pres">
      <dgm:prSet presAssocID="{4F9C2676-ADAE-4F17-8C21-F5F23460C3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F1717C7C-D231-4F70-8B30-120AE114CB73}" type="pres">
      <dgm:prSet presAssocID="{09547A65-A9AA-436F-A20E-BBAD798E4BE7}" presName="hierRoot1" presStyleCnt="0"/>
      <dgm:spPr/>
    </dgm:pt>
    <dgm:pt modelId="{2B2B018E-9297-4C7D-ABFA-E9A43A7107A7}" type="pres">
      <dgm:prSet presAssocID="{09547A65-A9AA-436F-A20E-BBAD798E4BE7}" presName="composite" presStyleCnt="0"/>
      <dgm:spPr/>
    </dgm:pt>
    <dgm:pt modelId="{565C8BC2-1BCC-4982-992A-FBD0A799DB4B}" type="pres">
      <dgm:prSet presAssocID="{09547A65-A9AA-436F-A20E-BBAD798E4BE7}" presName="background" presStyleLbl="node0" presStyleIdx="0" presStyleCnt="1"/>
      <dgm:spPr/>
    </dgm:pt>
    <dgm:pt modelId="{92B4F526-6143-4272-BF79-BC78B029B91E}" type="pres">
      <dgm:prSet presAssocID="{09547A65-A9AA-436F-A20E-BBAD798E4B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EB1F58A-7E61-493B-B1B2-F612AA11A751}" type="pres">
      <dgm:prSet presAssocID="{09547A65-A9AA-436F-A20E-BBAD798E4BE7}" presName="hierChild2" presStyleCnt="0"/>
      <dgm:spPr/>
    </dgm:pt>
    <dgm:pt modelId="{CD7E065C-C909-493D-B39F-52510444A6FE}" type="pres">
      <dgm:prSet presAssocID="{F43A2F83-AAD2-438C-A3F4-246EC812B91B}" presName="Name10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C0329512-ADEB-446A-8128-E78B250968AB}" type="pres">
      <dgm:prSet presAssocID="{5361D14B-F5D7-4D35-A577-92347F6BB29A}" presName="hierRoot2" presStyleCnt="0"/>
      <dgm:spPr/>
    </dgm:pt>
    <dgm:pt modelId="{718CE90F-EA10-49F2-8536-EADE7F8E795B}" type="pres">
      <dgm:prSet presAssocID="{5361D14B-F5D7-4D35-A577-92347F6BB29A}" presName="composite2" presStyleCnt="0"/>
      <dgm:spPr/>
    </dgm:pt>
    <dgm:pt modelId="{99FD2AAD-BF44-4F3E-8469-545A5F3E3D21}" type="pres">
      <dgm:prSet presAssocID="{5361D14B-F5D7-4D35-A577-92347F6BB29A}" presName="background2" presStyleLbl="node2" presStyleIdx="0" presStyleCnt="1"/>
      <dgm:spPr/>
    </dgm:pt>
    <dgm:pt modelId="{650B1726-DD48-4ED1-9380-2791853CDF12}" type="pres">
      <dgm:prSet presAssocID="{5361D14B-F5D7-4D35-A577-92347F6BB29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F3D50C3-F0C0-4E6C-A26B-55B98AE88AB0}" type="pres">
      <dgm:prSet presAssocID="{5361D14B-F5D7-4D35-A577-92347F6BB29A}" presName="hierChild3" presStyleCnt="0"/>
      <dgm:spPr/>
    </dgm:pt>
    <dgm:pt modelId="{54BEE383-B64D-47B9-BB89-09EB4619D0A7}" type="pres">
      <dgm:prSet presAssocID="{E5F4F962-0029-4B66-B732-67AEF7E927C9}" presName="Name1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22700553-A38B-4D5C-A41B-F82F9D2F6F31}" type="pres">
      <dgm:prSet presAssocID="{6D26CEFB-D4CF-47C2-9065-EE32AAB5F832}" presName="hierRoot3" presStyleCnt="0"/>
      <dgm:spPr/>
    </dgm:pt>
    <dgm:pt modelId="{E1EE362D-F021-4CE2-ABC7-223B1541E999}" type="pres">
      <dgm:prSet presAssocID="{6D26CEFB-D4CF-47C2-9065-EE32AAB5F832}" presName="composite3" presStyleCnt="0"/>
      <dgm:spPr/>
    </dgm:pt>
    <dgm:pt modelId="{171B92AF-A527-4D9E-BFE1-3B14701EE85A}" type="pres">
      <dgm:prSet presAssocID="{6D26CEFB-D4CF-47C2-9065-EE32AAB5F832}" presName="background3" presStyleLbl="node3" presStyleIdx="0" presStyleCnt="2"/>
      <dgm:spPr/>
    </dgm:pt>
    <dgm:pt modelId="{B84EA840-5B05-44AF-AB03-9BED03207278}" type="pres">
      <dgm:prSet presAssocID="{6D26CEFB-D4CF-47C2-9065-EE32AAB5F83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30302E9-1D4A-4E79-8C99-D6781314B7C5}" type="pres">
      <dgm:prSet presAssocID="{6D26CEFB-D4CF-47C2-9065-EE32AAB5F832}" presName="hierChild4" presStyleCnt="0"/>
      <dgm:spPr/>
    </dgm:pt>
    <dgm:pt modelId="{E97CF11A-F42C-46DE-B2AC-814C87FE5E35}" type="pres">
      <dgm:prSet presAssocID="{37BF40C9-C1DA-4349-82C9-FC3D55A2ED29}" presName="Name1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4FC24D12-4903-4F92-8BD8-7C685411BE5A}" type="pres">
      <dgm:prSet presAssocID="{C1535DAE-AC60-4F56-937D-2B4E48846950}" presName="hierRoot3" presStyleCnt="0"/>
      <dgm:spPr/>
    </dgm:pt>
    <dgm:pt modelId="{55C41C29-1FAD-401A-A23F-4F566D461EA9}" type="pres">
      <dgm:prSet presAssocID="{C1535DAE-AC60-4F56-937D-2B4E48846950}" presName="composite3" presStyleCnt="0"/>
      <dgm:spPr/>
    </dgm:pt>
    <dgm:pt modelId="{F6BDFD6F-0988-413A-88FA-F189C1543F7C}" type="pres">
      <dgm:prSet presAssocID="{C1535DAE-AC60-4F56-937D-2B4E48846950}" presName="background3" presStyleLbl="node3" presStyleIdx="1" presStyleCnt="2"/>
      <dgm:spPr/>
    </dgm:pt>
    <dgm:pt modelId="{75EF5E09-C7E3-41A5-BBFB-BB65D2F3DB07}" type="pres">
      <dgm:prSet presAssocID="{C1535DAE-AC60-4F56-937D-2B4E4884695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EF81761-EA49-4C7B-ABAB-04E80609B8BC}" type="pres">
      <dgm:prSet presAssocID="{C1535DAE-AC60-4F56-937D-2B4E48846950}" presName="hierChild4" presStyleCnt="0"/>
      <dgm:spPr/>
    </dgm:pt>
  </dgm:ptLst>
  <dgm:cxnLst>
    <dgm:cxn modelId="{119A87B6-1142-4367-9073-5F4FD1D755F1}" srcId="{09547A65-A9AA-436F-A20E-BBAD798E4BE7}" destId="{5361D14B-F5D7-4D35-A577-92347F6BB29A}" srcOrd="0" destOrd="0" parTransId="{F43A2F83-AAD2-438C-A3F4-246EC812B91B}" sibTransId="{CC2B9502-C5CB-497B-A375-2DA1115D4368}"/>
    <dgm:cxn modelId="{4C3EE12B-E30A-47D1-AF37-41DE35E4E382}" type="presOf" srcId="{5361D14B-F5D7-4D35-A577-92347F6BB29A}" destId="{650B1726-DD48-4ED1-9380-2791853CDF12}" srcOrd="0" destOrd="0" presId="urn:microsoft.com/office/officeart/2005/8/layout/hierarchy1"/>
    <dgm:cxn modelId="{B31ABEA9-2CF6-4667-B327-05F7C004D81A}" srcId="{4F9C2676-ADAE-4F17-8C21-F5F23460C323}" destId="{09547A65-A9AA-436F-A20E-BBAD798E4BE7}" srcOrd="0" destOrd="0" parTransId="{2F97575E-E55A-40C5-9344-6A7E532EFD4A}" sibTransId="{88A95FBC-9B66-4DA1-8157-9C20553E6BD1}"/>
    <dgm:cxn modelId="{F942A0AB-F4BD-4F76-90D5-1AEAB4C94276}" type="presOf" srcId="{F43A2F83-AAD2-438C-A3F4-246EC812B91B}" destId="{CD7E065C-C909-493D-B39F-52510444A6FE}" srcOrd="0" destOrd="0" presId="urn:microsoft.com/office/officeart/2005/8/layout/hierarchy1"/>
    <dgm:cxn modelId="{CE36DBFB-94B3-46AE-95C2-A8EF00DD24C0}" type="presOf" srcId="{C1535DAE-AC60-4F56-937D-2B4E48846950}" destId="{75EF5E09-C7E3-41A5-BBFB-BB65D2F3DB07}" srcOrd="0" destOrd="0" presId="urn:microsoft.com/office/officeart/2005/8/layout/hierarchy1"/>
    <dgm:cxn modelId="{0857A034-11F2-4020-990A-467F250FAB01}" srcId="{5361D14B-F5D7-4D35-A577-92347F6BB29A}" destId="{C1535DAE-AC60-4F56-937D-2B4E48846950}" srcOrd="1" destOrd="0" parTransId="{37BF40C9-C1DA-4349-82C9-FC3D55A2ED29}" sibTransId="{8547A886-6C6D-4D60-98EC-38CF8579DFE0}"/>
    <dgm:cxn modelId="{B26DC9A1-1874-46BB-B10F-C0ABE1E25211}" srcId="{5361D14B-F5D7-4D35-A577-92347F6BB29A}" destId="{6D26CEFB-D4CF-47C2-9065-EE32AAB5F832}" srcOrd="0" destOrd="0" parTransId="{E5F4F962-0029-4B66-B732-67AEF7E927C9}" sibTransId="{288234BC-8B19-4B1E-A34E-EC875168FE2C}"/>
    <dgm:cxn modelId="{75A59477-8E30-4DB8-B553-36D31DF7FF75}" type="presOf" srcId="{09547A65-A9AA-436F-A20E-BBAD798E4BE7}" destId="{92B4F526-6143-4272-BF79-BC78B029B91E}" srcOrd="0" destOrd="0" presId="urn:microsoft.com/office/officeart/2005/8/layout/hierarchy1"/>
    <dgm:cxn modelId="{61C50A22-AE83-479C-8AF6-3666F971FEE5}" type="presOf" srcId="{37BF40C9-C1DA-4349-82C9-FC3D55A2ED29}" destId="{E97CF11A-F42C-46DE-B2AC-814C87FE5E35}" srcOrd="0" destOrd="0" presId="urn:microsoft.com/office/officeart/2005/8/layout/hierarchy1"/>
    <dgm:cxn modelId="{9A0AEDEB-ABA1-4D18-94C4-ABCC8FB50F7D}" type="presOf" srcId="{4F9C2676-ADAE-4F17-8C21-F5F23460C323}" destId="{99A465AD-6E03-4E0B-8A86-218EFF36BFC0}" srcOrd="0" destOrd="0" presId="urn:microsoft.com/office/officeart/2005/8/layout/hierarchy1"/>
    <dgm:cxn modelId="{79ED2451-53C6-420A-A6AC-7BE24F466953}" type="presOf" srcId="{E5F4F962-0029-4B66-B732-67AEF7E927C9}" destId="{54BEE383-B64D-47B9-BB89-09EB4619D0A7}" srcOrd="0" destOrd="0" presId="urn:microsoft.com/office/officeart/2005/8/layout/hierarchy1"/>
    <dgm:cxn modelId="{8FFAF9A5-B2C3-4D64-AC02-33CD19F206F9}" type="presOf" srcId="{6D26CEFB-D4CF-47C2-9065-EE32AAB5F832}" destId="{B84EA840-5B05-44AF-AB03-9BED03207278}" srcOrd="0" destOrd="0" presId="urn:microsoft.com/office/officeart/2005/8/layout/hierarchy1"/>
    <dgm:cxn modelId="{B2E41DBD-6EC6-4266-A2B3-671E1D59800F}" type="presParOf" srcId="{99A465AD-6E03-4E0B-8A86-218EFF36BFC0}" destId="{F1717C7C-D231-4F70-8B30-120AE114CB73}" srcOrd="0" destOrd="0" presId="urn:microsoft.com/office/officeart/2005/8/layout/hierarchy1"/>
    <dgm:cxn modelId="{B210DBED-3E40-4EFC-B396-65BECF29EEF9}" type="presParOf" srcId="{F1717C7C-D231-4F70-8B30-120AE114CB73}" destId="{2B2B018E-9297-4C7D-ABFA-E9A43A7107A7}" srcOrd="0" destOrd="0" presId="urn:microsoft.com/office/officeart/2005/8/layout/hierarchy1"/>
    <dgm:cxn modelId="{B20CF1E4-F75F-4685-A155-F65669DFBD5B}" type="presParOf" srcId="{2B2B018E-9297-4C7D-ABFA-E9A43A7107A7}" destId="{565C8BC2-1BCC-4982-992A-FBD0A799DB4B}" srcOrd="0" destOrd="0" presId="urn:microsoft.com/office/officeart/2005/8/layout/hierarchy1"/>
    <dgm:cxn modelId="{22738F1C-4837-4264-B96E-254915EE6066}" type="presParOf" srcId="{2B2B018E-9297-4C7D-ABFA-E9A43A7107A7}" destId="{92B4F526-6143-4272-BF79-BC78B029B91E}" srcOrd="1" destOrd="0" presId="urn:microsoft.com/office/officeart/2005/8/layout/hierarchy1"/>
    <dgm:cxn modelId="{6E3E6A61-8DA2-452B-A0E0-554B476FE03B}" type="presParOf" srcId="{F1717C7C-D231-4F70-8B30-120AE114CB73}" destId="{DEB1F58A-7E61-493B-B1B2-F612AA11A751}" srcOrd="1" destOrd="0" presId="urn:microsoft.com/office/officeart/2005/8/layout/hierarchy1"/>
    <dgm:cxn modelId="{6C01049A-D0E0-4201-B1DB-C3A69B0C3077}" type="presParOf" srcId="{DEB1F58A-7E61-493B-B1B2-F612AA11A751}" destId="{CD7E065C-C909-493D-B39F-52510444A6FE}" srcOrd="0" destOrd="0" presId="urn:microsoft.com/office/officeart/2005/8/layout/hierarchy1"/>
    <dgm:cxn modelId="{161CD0DD-65B0-4469-B997-F7E0148AFEF5}" type="presParOf" srcId="{DEB1F58A-7E61-493B-B1B2-F612AA11A751}" destId="{C0329512-ADEB-446A-8128-E78B250968AB}" srcOrd="1" destOrd="0" presId="urn:microsoft.com/office/officeart/2005/8/layout/hierarchy1"/>
    <dgm:cxn modelId="{5AB7518F-D02F-43D8-9A90-C3A0D5DF720F}" type="presParOf" srcId="{C0329512-ADEB-446A-8128-E78B250968AB}" destId="{718CE90F-EA10-49F2-8536-EADE7F8E795B}" srcOrd="0" destOrd="0" presId="urn:microsoft.com/office/officeart/2005/8/layout/hierarchy1"/>
    <dgm:cxn modelId="{90D52564-9E64-4E64-BFB1-75823B48D33E}" type="presParOf" srcId="{718CE90F-EA10-49F2-8536-EADE7F8E795B}" destId="{99FD2AAD-BF44-4F3E-8469-545A5F3E3D21}" srcOrd="0" destOrd="0" presId="urn:microsoft.com/office/officeart/2005/8/layout/hierarchy1"/>
    <dgm:cxn modelId="{7388FE08-4BE8-40C0-A175-E433F92CE4F6}" type="presParOf" srcId="{718CE90F-EA10-49F2-8536-EADE7F8E795B}" destId="{650B1726-DD48-4ED1-9380-2791853CDF12}" srcOrd="1" destOrd="0" presId="urn:microsoft.com/office/officeart/2005/8/layout/hierarchy1"/>
    <dgm:cxn modelId="{6B5AE7D3-50B2-4D28-9528-FBB56F177BA1}" type="presParOf" srcId="{C0329512-ADEB-446A-8128-E78B250968AB}" destId="{3F3D50C3-F0C0-4E6C-A26B-55B98AE88AB0}" srcOrd="1" destOrd="0" presId="urn:microsoft.com/office/officeart/2005/8/layout/hierarchy1"/>
    <dgm:cxn modelId="{3CA5DEBD-B9CA-4A26-AAC5-FE41F21A5CCB}" type="presParOf" srcId="{3F3D50C3-F0C0-4E6C-A26B-55B98AE88AB0}" destId="{54BEE383-B64D-47B9-BB89-09EB4619D0A7}" srcOrd="0" destOrd="0" presId="urn:microsoft.com/office/officeart/2005/8/layout/hierarchy1"/>
    <dgm:cxn modelId="{DC6E16F5-FBE3-4983-AE46-BDB12CCD96D4}" type="presParOf" srcId="{3F3D50C3-F0C0-4E6C-A26B-55B98AE88AB0}" destId="{22700553-A38B-4D5C-A41B-F82F9D2F6F31}" srcOrd="1" destOrd="0" presId="urn:microsoft.com/office/officeart/2005/8/layout/hierarchy1"/>
    <dgm:cxn modelId="{0DB3C8DA-6D47-4346-B8A7-6AC7481A73C4}" type="presParOf" srcId="{22700553-A38B-4D5C-A41B-F82F9D2F6F31}" destId="{E1EE362D-F021-4CE2-ABC7-223B1541E999}" srcOrd="0" destOrd="0" presId="urn:microsoft.com/office/officeart/2005/8/layout/hierarchy1"/>
    <dgm:cxn modelId="{CCE67237-89DD-40D9-BB1A-FC289A1E2459}" type="presParOf" srcId="{E1EE362D-F021-4CE2-ABC7-223B1541E999}" destId="{171B92AF-A527-4D9E-BFE1-3B14701EE85A}" srcOrd="0" destOrd="0" presId="urn:microsoft.com/office/officeart/2005/8/layout/hierarchy1"/>
    <dgm:cxn modelId="{C0297FDC-A5B7-4EDA-8681-D03E8F85ED0E}" type="presParOf" srcId="{E1EE362D-F021-4CE2-ABC7-223B1541E999}" destId="{B84EA840-5B05-44AF-AB03-9BED03207278}" srcOrd="1" destOrd="0" presId="urn:microsoft.com/office/officeart/2005/8/layout/hierarchy1"/>
    <dgm:cxn modelId="{BC07CD51-3BE4-468B-A491-846D71809196}" type="presParOf" srcId="{22700553-A38B-4D5C-A41B-F82F9D2F6F31}" destId="{B30302E9-1D4A-4E79-8C99-D6781314B7C5}" srcOrd="1" destOrd="0" presId="urn:microsoft.com/office/officeart/2005/8/layout/hierarchy1"/>
    <dgm:cxn modelId="{8AD57E4B-D41E-4AC8-9E83-8151A34E5AEB}" type="presParOf" srcId="{3F3D50C3-F0C0-4E6C-A26B-55B98AE88AB0}" destId="{E97CF11A-F42C-46DE-B2AC-814C87FE5E35}" srcOrd="2" destOrd="0" presId="urn:microsoft.com/office/officeart/2005/8/layout/hierarchy1"/>
    <dgm:cxn modelId="{06F9E0EE-C417-4714-8A50-FED16BEE7CA7}" type="presParOf" srcId="{3F3D50C3-F0C0-4E6C-A26B-55B98AE88AB0}" destId="{4FC24D12-4903-4F92-8BD8-7C685411BE5A}" srcOrd="3" destOrd="0" presId="urn:microsoft.com/office/officeart/2005/8/layout/hierarchy1"/>
    <dgm:cxn modelId="{3C48A31B-BBE3-4694-BDF0-A54AB0191386}" type="presParOf" srcId="{4FC24D12-4903-4F92-8BD8-7C685411BE5A}" destId="{55C41C29-1FAD-401A-A23F-4F566D461EA9}" srcOrd="0" destOrd="0" presId="urn:microsoft.com/office/officeart/2005/8/layout/hierarchy1"/>
    <dgm:cxn modelId="{D1CE5232-BC17-491C-9685-EBCDC715A7B6}" type="presParOf" srcId="{55C41C29-1FAD-401A-A23F-4F566D461EA9}" destId="{F6BDFD6F-0988-413A-88FA-F189C1543F7C}" srcOrd="0" destOrd="0" presId="urn:microsoft.com/office/officeart/2005/8/layout/hierarchy1"/>
    <dgm:cxn modelId="{3588AF97-7474-433D-9D9D-F42411F4680E}" type="presParOf" srcId="{55C41C29-1FAD-401A-A23F-4F566D461EA9}" destId="{75EF5E09-C7E3-41A5-BBFB-BB65D2F3DB07}" srcOrd="1" destOrd="0" presId="urn:microsoft.com/office/officeart/2005/8/layout/hierarchy1"/>
    <dgm:cxn modelId="{8E345E9F-BDFB-4782-89C7-D8F85CB63FD9}" type="presParOf" srcId="{4FC24D12-4903-4F92-8BD8-7C685411BE5A}" destId="{0EF81761-EA49-4C7B-ABAB-04E80609B8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F11A-F42C-46DE-B2AC-814C87FE5E35}">
      <dsp:nvSpPr>
        <dsp:cNvPr id="0" name=""/>
        <dsp:cNvSpPr/>
      </dsp:nvSpPr>
      <dsp:spPr>
        <a:xfrm>
          <a:off x="5158576" y="1654396"/>
          <a:ext cx="647337" cy="30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43"/>
              </a:lnTo>
              <a:lnTo>
                <a:pt x="647337" y="209943"/>
              </a:lnTo>
              <a:lnTo>
                <a:pt x="647337" y="308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EE383-B64D-47B9-BB89-09EB4619D0A7}">
      <dsp:nvSpPr>
        <dsp:cNvPr id="0" name=""/>
        <dsp:cNvSpPr/>
      </dsp:nvSpPr>
      <dsp:spPr>
        <a:xfrm>
          <a:off x="4511238" y="1654396"/>
          <a:ext cx="647337" cy="308073"/>
        </a:xfrm>
        <a:custGeom>
          <a:avLst/>
          <a:gdLst/>
          <a:ahLst/>
          <a:cxnLst/>
          <a:rect l="0" t="0" r="0" b="0"/>
          <a:pathLst>
            <a:path>
              <a:moveTo>
                <a:pt x="647337" y="0"/>
              </a:moveTo>
              <a:lnTo>
                <a:pt x="647337" y="209943"/>
              </a:lnTo>
              <a:lnTo>
                <a:pt x="0" y="209943"/>
              </a:lnTo>
              <a:lnTo>
                <a:pt x="0" y="308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E065C-C909-493D-B39F-52510444A6FE}">
      <dsp:nvSpPr>
        <dsp:cNvPr id="0" name=""/>
        <dsp:cNvSpPr/>
      </dsp:nvSpPr>
      <dsp:spPr>
        <a:xfrm>
          <a:off x="5112856" y="673679"/>
          <a:ext cx="91440" cy="308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C8BC2-1BCC-4982-992A-FBD0A799DB4B}">
      <dsp:nvSpPr>
        <dsp:cNvPr id="0" name=""/>
        <dsp:cNvSpPr/>
      </dsp:nvSpPr>
      <dsp:spPr>
        <a:xfrm>
          <a:off x="4628936" y="1036"/>
          <a:ext cx="1059280" cy="67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4F526-6143-4272-BF79-BC78B029B91E}">
      <dsp:nvSpPr>
        <dsp:cNvPr id="0" name=""/>
        <dsp:cNvSpPr/>
      </dsp:nvSpPr>
      <dsp:spPr>
        <a:xfrm>
          <a:off x="4746634" y="112849"/>
          <a:ext cx="1059280" cy="67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/>
            <a:t>עמרי</a:t>
          </a:r>
          <a:endParaRPr lang="en-US" sz="1600" kern="1200" dirty="0"/>
        </a:p>
      </dsp:txBody>
      <dsp:txXfrm>
        <a:off x="4766335" y="132550"/>
        <a:ext cx="1019878" cy="633240"/>
      </dsp:txXfrm>
    </dsp:sp>
    <dsp:sp modelId="{99FD2AAD-BF44-4F3E-8469-545A5F3E3D21}">
      <dsp:nvSpPr>
        <dsp:cNvPr id="0" name=""/>
        <dsp:cNvSpPr/>
      </dsp:nvSpPr>
      <dsp:spPr>
        <a:xfrm>
          <a:off x="4628936" y="981753"/>
          <a:ext cx="1059280" cy="67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B1726-DD48-4ED1-9380-2791853CDF12}">
      <dsp:nvSpPr>
        <dsp:cNvPr id="0" name=""/>
        <dsp:cNvSpPr/>
      </dsp:nvSpPr>
      <dsp:spPr>
        <a:xfrm>
          <a:off x="4746634" y="1093566"/>
          <a:ext cx="1059280" cy="67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/>
            <a:t>אחאב</a:t>
          </a:r>
          <a:endParaRPr lang="en-US" sz="1600" kern="1200" dirty="0"/>
        </a:p>
      </dsp:txBody>
      <dsp:txXfrm>
        <a:off x="4766335" y="1113267"/>
        <a:ext cx="1019878" cy="633240"/>
      </dsp:txXfrm>
    </dsp:sp>
    <dsp:sp modelId="{171B92AF-A527-4D9E-BFE1-3B14701EE85A}">
      <dsp:nvSpPr>
        <dsp:cNvPr id="0" name=""/>
        <dsp:cNvSpPr/>
      </dsp:nvSpPr>
      <dsp:spPr>
        <a:xfrm>
          <a:off x="3981598" y="1962470"/>
          <a:ext cx="1059280" cy="67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A840-5B05-44AF-AB03-9BED03207278}">
      <dsp:nvSpPr>
        <dsp:cNvPr id="0" name=""/>
        <dsp:cNvSpPr/>
      </dsp:nvSpPr>
      <dsp:spPr>
        <a:xfrm>
          <a:off x="4099296" y="2074283"/>
          <a:ext cx="1059280" cy="67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rgbClr val="FF0000"/>
              </a:solidFill>
            </a:rPr>
            <a:t>יהורם מלך ישראל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118997" y="2093984"/>
        <a:ext cx="1019878" cy="633240"/>
      </dsp:txXfrm>
    </dsp:sp>
    <dsp:sp modelId="{F6BDFD6F-0988-413A-88FA-F189C1543F7C}">
      <dsp:nvSpPr>
        <dsp:cNvPr id="0" name=""/>
        <dsp:cNvSpPr/>
      </dsp:nvSpPr>
      <dsp:spPr>
        <a:xfrm>
          <a:off x="5276274" y="1962470"/>
          <a:ext cx="1059280" cy="67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F5E09-C7E3-41A5-BBFB-BB65D2F3DB07}">
      <dsp:nvSpPr>
        <dsp:cNvPr id="0" name=""/>
        <dsp:cNvSpPr/>
      </dsp:nvSpPr>
      <dsp:spPr>
        <a:xfrm>
          <a:off x="5393972" y="2074283"/>
          <a:ext cx="1059280" cy="67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/>
            <a:t>אחזיה מלך ישראל</a:t>
          </a:r>
          <a:endParaRPr lang="en-US" sz="1600" kern="1200" dirty="0"/>
        </a:p>
      </dsp:txBody>
      <dsp:txXfrm>
        <a:off x="5413673" y="2093984"/>
        <a:ext cx="1019878" cy="6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86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25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64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95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62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83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6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35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638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89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5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FCD0-7E92-4A50-A71E-A005D3BA1F70}" type="datetimeFigureOut">
              <a:rPr lang="he-IL" smtClean="0"/>
              <a:t>ה'/חשון/תשע"ח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4C2E-A1EE-43AE-99EB-765B885AB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3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מלכים ב פרק ג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מישע, יהורם מלך ישראל, יהושפט מלך יהודה</a:t>
            </a:r>
          </a:p>
          <a:p>
            <a:r>
              <a:rPr lang="he-IL" dirty="0" smtClean="0"/>
              <a:t>ואלישע!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028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מואב מורדת נגד ישראל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12" y="457200"/>
            <a:ext cx="2650339" cy="657560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e-IL" dirty="0" smtClean="0"/>
              <a:t>בארץ </a:t>
            </a:r>
            <a:r>
              <a:rPr lang="he-IL" dirty="0" err="1" smtClean="0"/>
              <a:t>מידבא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630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1E23-7EC6-4513-A587-543793AA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8899" cy="3063875"/>
          </a:xfrm>
        </p:spPr>
        <p:txBody>
          <a:bodyPr>
            <a:normAutofit/>
          </a:bodyPr>
          <a:lstStyle/>
          <a:p>
            <a:r>
              <a:rPr lang="he-IL" b="1" dirty="0"/>
              <a:t>א</a:t>
            </a:r>
            <a:r>
              <a:rPr lang="he-IL" dirty="0"/>
              <a:t> וִֽיהוֹרָ֣ם </a:t>
            </a:r>
            <a:r>
              <a:rPr lang="he-IL" dirty="0" err="1"/>
              <a:t>בֶּן־אַחְאָ֗ב</a:t>
            </a:r>
            <a:r>
              <a:rPr lang="he-IL" dirty="0"/>
              <a:t> מָלַ֤ךְ </a:t>
            </a:r>
            <a:r>
              <a:rPr lang="he-IL" dirty="0" err="1"/>
              <a:t>עַל־יִשְׂרָאֵל</a:t>
            </a:r>
            <a:r>
              <a:rPr lang="he-IL" dirty="0"/>
              <a:t>֙ </a:t>
            </a:r>
            <a:r>
              <a:rPr lang="he-IL" dirty="0" err="1"/>
              <a:t>בְּשֹׁ֣מְר֔וֹן</a:t>
            </a:r>
            <a:r>
              <a:rPr lang="he-IL" dirty="0"/>
              <a:t> בִּשְׁנַת֙ שְׁמֹנֶ֣ה עֶשְׂרֵ֔ה לִיהֽוֹשָׁפָ֖ט מֶ֣לֶךְ יְהוּדָ֑ה </a:t>
            </a:r>
            <a:r>
              <a:rPr lang="he-IL" dirty="0" err="1"/>
              <a:t>וַיִּמְלֹ֖ך</a:t>
            </a:r>
            <a:r>
              <a:rPr lang="he-IL" dirty="0"/>
              <a:t>ְ </a:t>
            </a:r>
            <a:r>
              <a:rPr lang="he-IL" dirty="0" err="1"/>
              <a:t>שְׁתֵּים־עֶשְׂרֵ֥ה</a:t>
            </a:r>
            <a:r>
              <a:rPr lang="he-IL" dirty="0"/>
              <a:t> שָׁנָֽה׃ </a:t>
            </a:r>
            <a:r>
              <a:rPr lang="he-IL" b="1" dirty="0"/>
              <a:t>ב</a:t>
            </a:r>
            <a:r>
              <a:rPr lang="he-IL" dirty="0"/>
              <a:t> וַיַּֽעֲשֶׂ֤ה הָרַע֙ בְּעֵינֵ֣י יְהוָ֔ה רַ֕ק לֹ֥א כְאָבִ֖יו וּכְאִמּ֑וֹ וַיָּ֨סַר֙ </a:t>
            </a:r>
            <a:r>
              <a:rPr lang="he-IL" dirty="0" err="1"/>
              <a:t>אֶת־מַצְּבַ֣ת</a:t>
            </a:r>
            <a:r>
              <a:rPr lang="he-IL" dirty="0"/>
              <a:t> הַבַּ֔עַל אֲשֶׁ֥ר עָשָׂ֖ה אָבִֽיו</a:t>
            </a:r>
            <a:endParaRPr lang="he-I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86D8FDA-C7E7-4886-BCDD-B9977D87A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987867"/>
              </p:ext>
            </p:extLst>
          </p:nvPr>
        </p:nvGraphicFramePr>
        <p:xfrm>
          <a:off x="838199" y="3429000"/>
          <a:ext cx="10434851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7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</a:t>
            </a:r>
            <a:r>
              <a:rPr lang="he-IL" dirty="0"/>
              <a:t> וַיֹּ֕אמֶר אֵי־זֶ֥ה הַדֶּ֖רֶךְ נַֽעֲלֶ֑ה וַיֹּ֕אמֶר דֶּ֖רֶךְ מִדְבַּ֥ר אֱדֽוֹם׃ 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11439" y="15610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9" y="2018235"/>
            <a:ext cx="52768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11439" y="7085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0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פס' יא-</a:t>
            </a:r>
            <a:r>
              <a:rPr lang="he-IL" dirty="0" err="1" smtClean="0"/>
              <a:t>יח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יָצַק=שָׁפַך</a:t>
            </a:r>
          </a:p>
          <a:p>
            <a:r>
              <a:rPr lang="he-IL" dirty="0" smtClean="0"/>
              <a:t>אַל=לא</a:t>
            </a:r>
          </a:p>
          <a:p>
            <a:r>
              <a:rPr lang="he-IL" dirty="0" smtClean="0"/>
              <a:t>לולֵא=אם לא</a:t>
            </a:r>
          </a:p>
          <a:p>
            <a:r>
              <a:rPr lang="he-IL" dirty="0" smtClean="0"/>
              <a:t>נושא פנים=רואה ומכבד</a:t>
            </a:r>
          </a:p>
          <a:p>
            <a:r>
              <a:rPr lang="he-IL" dirty="0" smtClean="0"/>
              <a:t>אם.... =בשבועה, פירושו "לא"</a:t>
            </a:r>
            <a:endParaRPr lang="en-US" dirty="0" smtClean="0"/>
          </a:p>
          <a:p>
            <a:r>
              <a:rPr lang="he-IL" dirty="0" smtClean="0"/>
              <a:t>גבים = </a:t>
            </a:r>
            <a:r>
              <a:rPr lang="en-US" dirty="0" smtClean="0"/>
              <a:t>enormous puddles formed in desert valleys by intermittent rain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4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מלכים ב פרק ג</vt:lpstr>
      <vt:lpstr>מואב מורדת נגד ישראל</vt:lpstr>
      <vt:lpstr>א וִֽיהוֹרָ֣ם בֶּן־אַחְאָ֗ב מָלַ֤ךְ עַל־יִשְׂרָאֵל֙ בְּשֹׁ֣מְר֔וֹן בִּשְׁנַת֙ שְׁמֹנֶ֣ה עֶשְׂרֵ֔ה לִיהֽוֹשָׁפָ֖ט מֶ֣לֶךְ יְהוּדָ֑ה וַיִּמְלֹ֖ךְ שְׁתֵּים־עֶשְׂרֵ֥ה שָׁנָֽה׃ ב וַיַּֽעֲשֶׂ֤ה הָרַע֙ בְּעֵינֵ֣י יְהוָ֔ה רַ֕ק לֹ֥א כְאָבִ֖יו וּכְאִמּ֑וֹ וַיָּ֨סַר֙ אֶת־מַצְּבַ֣ת הַבַּ֔עַל אֲשֶׁ֥ר עָשָׂ֖ה אָבִֽיו</vt:lpstr>
      <vt:lpstr>ח וַיֹּ֕אמֶר אֵי־זֶ֥ה הַדֶּ֖רֶךְ נַֽעֲלֶ֑ה וַיֹּ֕אמֶר דֶּ֖רֶךְ מִדְבַּ֥ר אֱדֽוֹם׃ </vt:lpstr>
      <vt:lpstr>פס' יא-יח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מלכים ב פרק ג</dc:title>
  <dc:creator>Shawn-zelig Aster</dc:creator>
  <cp:lastModifiedBy>Shawn-zelig Aster</cp:lastModifiedBy>
  <cp:revision>3</cp:revision>
  <dcterms:created xsi:type="dcterms:W3CDTF">2017-10-25T08:51:22Z</dcterms:created>
  <dcterms:modified xsi:type="dcterms:W3CDTF">2017-10-25T09:08:05Z</dcterms:modified>
</cp:coreProperties>
</file>